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4"/>
  </p:notesMasterIdLst>
  <p:sldIdLst>
    <p:sldId id="256" r:id="rId2"/>
    <p:sldId id="259" r:id="rId3"/>
    <p:sldId id="261" r:id="rId4"/>
    <p:sldId id="260" r:id="rId5"/>
    <p:sldId id="295" r:id="rId6"/>
    <p:sldId id="327" r:id="rId7"/>
    <p:sldId id="328" r:id="rId8"/>
    <p:sldId id="330" r:id="rId9"/>
    <p:sldId id="329" r:id="rId10"/>
    <p:sldId id="299" r:id="rId11"/>
    <p:sldId id="308" r:id="rId12"/>
    <p:sldId id="303" r:id="rId13"/>
  </p:sldIdLst>
  <p:sldSz cx="9144000" cy="5143500" type="screen16x9"/>
  <p:notesSz cx="6858000" cy="9144000"/>
  <p:embeddedFontLst>
    <p:embeddedFont>
      <p:font typeface="Alegreya Sans" panose="020B0604020202020204" charset="0"/>
      <p:regular r:id="rId15"/>
      <p:bold r:id="rId16"/>
      <p:italic r:id="rId17"/>
      <p:boldItalic r:id="rId18"/>
    </p:embeddedFont>
    <p:embeddedFont>
      <p:font typeface="Rakkas" panose="020B0604020202020204" charset="-78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D55B621-FB7A-4AB9-B7F1-6E71B7813B88}">
  <a:tblStyle styleId="{CD55B621-FB7A-4AB9-B7F1-6E71B7813B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2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23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gif>
</file>

<file path=ppt/media/image6.png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d4588e802c_1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d4588e802c_1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2" name="Google Shape;3272;gd44dd21629_0_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3" name="Google Shape;3273;gd44dd21629_0_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2" name="Google Shape;3952;gd44dd21629_0_29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3" name="Google Shape;3953;gd44dd21629_0_29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d44dd21629_0_1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d44dd21629_0_1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7a35796cb9_0_1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7a35796cb9_0_1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cd71bdc74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cd71bdc74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d4588e802c_1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d4588e802c_1_1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gd44dd21629_0_1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Google Shape;2771;gd44dd21629_0_1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d44dd21629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d44dd21629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9392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d44dd21629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d44dd21629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8625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d44dd21629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d44dd21629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1462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d44dd21629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d44dd21629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0485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94975" y="2738375"/>
            <a:ext cx="5677500" cy="144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857063" y="4114175"/>
            <a:ext cx="5353200" cy="5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6"/>
          <p:cNvSpPr/>
          <p:nvPr/>
        </p:nvSpPr>
        <p:spPr>
          <a:xfrm>
            <a:off x="4643577" y="46077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6"/>
          <p:cNvSpPr/>
          <p:nvPr/>
        </p:nvSpPr>
        <p:spPr>
          <a:xfrm flipH="1">
            <a:off x="2898927" y="46077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6"/>
          <p:cNvSpPr/>
          <p:nvPr/>
        </p:nvSpPr>
        <p:spPr>
          <a:xfrm rot="10800000" flipH="1">
            <a:off x="4643577" y="291415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6"/>
          <p:cNvSpPr/>
          <p:nvPr/>
        </p:nvSpPr>
        <p:spPr>
          <a:xfrm rot="10800000">
            <a:off x="2898927" y="291415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6"/>
          <p:cNvSpPr/>
          <p:nvPr/>
        </p:nvSpPr>
        <p:spPr>
          <a:xfrm rot="10800000">
            <a:off x="540002" y="4603491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6"/>
          <p:cNvSpPr/>
          <p:nvPr/>
        </p:nvSpPr>
        <p:spPr>
          <a:xfrm rot="10800000">
            <a:off x="307567" y="3007276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6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6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6"/>
          <p:cNvSpPr/>
          <p:nvPr/>
        </p:nvSpPr>
        <p:spPr>
          <a:xfrm rot="10800000" flipH="1">
            <a:off x="7007784" y="4594934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6"/>
          <p:cNvSpPr/>
          <p:nvPr/>
        </p:nvSpPr>
        <p:spPr>
          <a:xfrm rot="10800000" flipH="1">
            <a:off x="8604007" y="2998720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6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6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1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6"/>
          <p:cNvSpPr txBox="1">
            <a:spLocks noGrp="1"/>
          </p:cNvSpPr>
          <p:nvPr>
            <p:ph type="title"/>
          </p:nvPr>
        </p:nvSpPr>
        <p:spPr>
          <a:xfrm>
            <a:off x="718500" y="2479438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5" name="Google Shape;135;p16"/>
          <p:cNvSpPr txBox="1">
            <a:spLocks noGrp="1"/>
          </p:cNvSpPr>
          <p:nvPr>
            <p:ph type="title" idx="2" hasCustomPrompt="1"/>
          </p:nvPr>
        </p:nvSpPr>
        <p:spPr>
          <a:xfrm>
            <a:off x="1803550" y="1259071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6" name="Google Shape;136;p16"/>
          <p:cNvSpPr txBox="1">
            <a:spLocks noGrp="1"/>
          </p:cNvSpPr>
          <p:nvPr>
            <p:ph type="subTitle" idx="1"/>
          </p:nvPr>
        </p:nvSpPr>
        <p:spPr>
          <a:xfrm>
            <a:off x="879850" y="3651538"/>
            <a:ext cx="3561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37" name="Google Shape;137;p16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6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948982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6" name="Google Shape;326;p3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33"/>
          <p:cNvSpPr txBox="1">
            <a:spLocks noGrp="1"/>
          </p:cNvSpPr>
          <p:nvPr>
            <p:ph type="body" idx="1"/>
          </p:nvPr>
        </p:nvSpPr>
        <p:spPr>
          <a:xfrm>
            <a:off x="718500" y="1295475"/>
            <a:ext cx="3731100" cy="296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✣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9pPr>
          </a:lstStyle>
          <a:p>
            <a:endParaRPr/>
          </a:p>
        </p:txBody>
      </p:sp>
      <p:sp>
        <p:nvSpPr>
          <p:cNvPr id="328" name="Google Shape;328;p33"/>
          <p:cNvSpPr txBox="1">
            <a:spLocks noGrp="1"/>
          </p:cNvSpPr>
          <p:nvPr>
            <p:ph type="title"/>
          </p:nvPr>
        </p:nvSpPr>
        <p:spPr>
          <a:xfrm>
            <a:off x="718500" y="539500"/>
            <a:ext cx="7707000" cy="3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33"/>
          <p:cNvSpPr/>
          <p:nvPr/>
        </p:nvSpPr>
        <p:spPr>
          <a:xfrm>
            <a:off x="4643577" y="46077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3"/>
          <p:cNvSpPr/>
          <p:nvPr/>
        </p:nvSpPr>
        <p:spPr>
          <a:xfrm flipH="1">
            <a:off x="2898927" y="46077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3"/>
          <p:cNvSpPr txBox="1">
            <a:spLocks noGrp="1"/>
          </p:cNvSpPr>
          <p:nvPr>
            <p:ph type="body" idx="2"/>
          </p:nvPr>
        </p:nvSpPr>
        <p:spPr>
          <a:xfrm>
            <a:off x="4694400" y="1295475"/>
            <a:ext cx="3731100" cy="296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✣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➢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◆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15096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0" y="2479438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5657050" y="1259071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4733350" y="3651538"/>
            <a:ext cx="3561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2157033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flipH="1">
            <a:off x="540002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5391096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 flipH="1">
            <a:off x="3774065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 flipH="1">
            <a:off x="7008127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1388100" y="1122750"/>
            <a:ext cx="6367800" cy="28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9" name="Google Shape;59;p8"/>
          <p:cNvSpPr/>
          <p:nvPr/>
        </p:nvSpPr>
        <p:spPr>
          <a:xfrm rot="10800000">
            <a:off x="540002" y="4603491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/>
          <p:nvPr/>
        </p:nvSpPr>
        <p:spPr>
          <a:xfrm rot="10800000">
            <a:off x="307567" y="3007276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/>
          <p:nvPr/>
        </p:nvSpPr>
        <p:spPr>
          <a:xfrm rot="10800000" flipH="1">
            <a:off x="7007784" y="4594934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/>
          <p:nvPr/>
        </p:nvSpPr>
        <p:spPr>
          <a:xfrm rot="10800000" flipH="1">
            <a:off x="8604007" y="2998720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1200800" y="1376565"/>
            <a:ext cx="35325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1200800" y="2170625"/>
            <a:ext cx="3532500" cy="15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/>
          <p:nvPr/>
        </p:nvSpPr>
        <p:spPr>
          <a:xfrm rot="10800000">
            <a:off x="540002" y="4603491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/>
          <p:nvPr/>
        </p:nvSpPr>
        <p:spPr>
          <a:xfrm rot="10800000">
            <a:off x="307567" y="3007276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9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9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7_3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5"/>
          <p:cNvSpPr txBox="1">
            <a:spLocks noGrp="1"/>
          </p:cNvSpPr>
          <p:nvPr>
            <p:ph type="title"/>
          </p:nvPr>
        </p:nvSpPr>
        <p:spPr>
          <a:xfrm>
            <a:off x="718500" y="2165600"/>
            <a:ext cx="4733700" cy="11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5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title" idx="2"/>
          </p:nvPr>
        </p:nvSpPr>
        <p:spPr>
          <a:xfrm>
            <a:off x="1655538" y="4040431"/>
            <a:ext cx="2859600" cy="2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2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5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7"/>
          <p:cNvSpPr txBox="1">
            <a:spLocks noGrp="1"/>
          </p:cNvSpPr>
          <p:nvPr>
            <p:ph type="title"/>
          </p:nvPr>
        </p:nvSpPr>
        <p:spPr>
          <a:xfrm>
            <a:off x="2629650" y="2116189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title" idx="2" hasCustomPrompt="1"/>
          </p:nvPr>
        </p:nvSpPr>
        <p:spPr>
          <a:xfrm>
            <a:off x="3714700" y="895823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1"/>
          </p:nvPr>
        </p:nvSpPr>
        <p:spPr>
          <a:xfrm>
            <a:off x="2791000" y="3288289"/>
            <a:ext cx="3561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44" name="Google Shape;144;p17"/>
          <p:cNvSpPr/>
          <p:nvPr/>
        </p:nvSpPr>
        <p:spPr>
          <a:xfrm rot="-5400000">
            <a:off x="-374656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7"/>
          <p:cNvSpPr/>
          <p:nvPr/>
        </p:nvSpPr>
        <p:spPr>
          <a:xfrm rot="-5400000">
            <a:off x="1221584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7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TITLE_ONLY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857100" y="1596750"/>
            <a:ext cx="3714900" cy="12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1"/>
          </p:nvPr>
        </p:nvSpPr>
        <p:spPr>
          <a:xfrm>
            <a:off x="857100" y="2870000"/>
            <a:ext cx="3714900" cy="8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52" name="Google Shape;152;p18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8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8"/>
          <p:cNvSpPr/>
          <p:nvPr/>
        </p:nvSpPr>
        <p:spPr>
          <a:xfrm rot="10800000" flipH="1">
            <a:off x="7007784" y="4594934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8"/>
          <p:cNvSpPr/>
          <p:nvPr/>
        </p:nvSpPr>
        <p:spPr>
          <a:xfrm rot="10800000" flipH="1">
            <a:off x="8604007" y="2998720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5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5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5"/>
          <p:cNvSpPr/>
          <p:nvPr/>
        </p:nvSpPr>
        <p:spPr>
          <a:xfrm rot="10800000" flipH="1">
            <a:off x="7007784" y="4594934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5"/>
          <p:cNvSpPr/>
          <p:nvPr/>
        </p:nvSpPr>
        <p:spPr>
          <a:xfrm rot="10800000" flipH="1">
            <a:off x="8604007" y="2998720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kkas"/>
              <a:buNone/>
              <a:defRPr sz="32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●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○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■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●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○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■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●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○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■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61" r:id="rId6"/>
    <p:sldLayoutId id="2147483663" r:id="rId7"/>
    <p:sldLayoutId id="2147483664" r:id="rId8"/>
    <p:sldLayoutId id="2147483681" r:id="rId9"/>
    <p:sldLayoutId id="2147483682" r:id="rId10"/>
    <p:sldLayoutId id="2147483683" r:id="rId11"/>
    <p:sldLayoutId id="2147483686" r:id="rId12"/>
    <p:sldLayoutId id="2147483687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hoto/low-angle-old-stone-castle_5282555.htm#page=1&amp;query=freepik%20castle&amp;position=31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www.freepik.com/free-photo/smiley-man-carrying-laptop_12065457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photo/portrait-smiling-young-businesswoman-standing-front-building_3668505.htm#page=4&amp;query=freepik+people+bussines&amp;position=43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photo/portrait-man-visiting-castle_9400871.htm#page=1&amp;query=freepik%20castle&amp;position=23/?utm_source=slidesgo_template&amp;utm_medium=referral-link&amp;utm_campaign=sg_resources&amp;utm_content=freepik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0"/>
          <p:cNvSpPr/>
          <p:nvPr/>
        </p:nvSpPr>
        <p:spPr>
          <a:xfrm rot="5400000">
            <a:off x="3608247" y="545042"/>
            <a:ext cx="1850869" cy="1992189"/>
          </a:xfrm>
          <a:custGeom>
            <a:avLst/>
            <a:gdLst/>
            <a:ahLst/>
            <a:cxnLst/>
            <a:rect l="l" t="t" r="r" b="b"/>
            <a:pathLst>
              <a:path w="25591" h="27544" extrusionOk="0">
                <a:moveTo>
                  <a:pt x="14046" y="70"/>
                </a:moveTo>
                <a:cubicBezTo>
                  <a:pt x="11186" y="-321"/>
                  <a:pt x="8318" y="1001"/>
                  <a:pt x="6315" y="1873"/>
                </a:cubicBezTo>
                <a:cubicBezTo>
                  <a:pt x="4312" y="2745"/>
                  <a:pt x="3013" y="4080"/>
                  <a:pt x="2029" y="5302"/>
                </a:cubicBezTo>
                <a:cubicBezTo>
                  <a:pt x="1045" y="6524"/>
                  <a:pt x="728" y="7683"/>
                  <a:pt x="410" y="9207"/>
                </a:cubicBezTo>
                <a:cubicBezTo>
                  <a:pt x="93" y="10731"/>
                  <a:pt x="-162" y="12541"/>
                  <a:pt x="124" y="14446"/>
                </a:cubicBezTo>
                <a:cubicBezTo>
                  <a:pt x="410" y="16351"/>
                  <a:pt x="330" y="18462"/>
                  <a:pt x="2124" y="20637"/>
                </a:cubicBezTo>
                <a:cubicBezTo>
                  <a:pt x="3918" y="22812"/>
                  <a:pt x="7486" y="27058"/>
                  <a:pt x="10887" y="27495"/>
                </a:cubicBezTo>
                <a:cubicBezTo>
                  <a:pt x="14288" y="27932"/>
                  <a:pt x="20087" y="25355"/>
                  <a:pt x="22532" y="23259"/>
                </a:cubicBezTo>
                <a:cubicBezTo>
                  <a:pt x="24977" y="21164"/>
                  <a:pt x="25399" y="18096"/>
                  <a:pt x="25556" y="14922"/>
                </a:cubicBezTo>
                <a:cubicBezTo>
                  <a:pt x="25713" y="11748"/>
                  <a:pt x="25392" y="6692"/>
                  <a:pt x="23474" y="4217"/>
                </a:cubicBezTo>
                <a:cubicBezTo>
                  <a:pt x="21556" y="1742"/>
                  <a:pt x="16906" y="461"/>
                  <a:pt x="14046" y="7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376" name="Google Shape;376;p40"/>
          <p:cNvSpPr txBox="1">
            <a:spLocks noGrp="1"/>
          </p:cNvSpPr>
          <p:nvPr>
            <p:ph type="ctrTitle"/>
          </p:nvPr>
        </p:nvSpPr>
        <p:spPr>
          <a:xfrm>
            <a:off x="1694913" y="2086193"/>
            <a:ext cx="5677500" cy="144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 err="1"/>
              <a:t>Ascendria</a:t>
            </a:r>
            <a:endParaRPr lang="en-US" b="1" dirty="0"/>
          </a:p>
        </p:txBody>
      </p:sp>
      <p:sp>
        <p:nvSpPr>
          <p:cNvPr id="377" name="Google Shape;377;p40"/>
          <p:cNvSpPr txBox="1">
            <a:spLocks noGrp="1"/>
          </p:cNvSpPr>
          <p:nvPr>
            <p:ph type="subTitle" idx="1"/>
          </p:nvPr>
        </p:nvSpPr>
        <p:spPr>
          <a:xfrm>
            <a:off x="1857063" y="3293905"/>
            <a:ext cx="5353200" cy="5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chemeClr val="accent1"/>
                </a:solidFill>
              </a:rPr>
              <a:t>Készítette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 err="1">
                <a:solidFill>
                  <a:schemeClr val="accent1"/>
                </a:solidFill>
              </a:rPr>
              <a:t>Varga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András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Turi </a:t>
            </a:r>
            <a:r>
              <a:rPr lang="en-US" dirty="0" err="1">
                <a:solidFill>
                  <a:schemeClr val="accent1"/>
                </a:solidFill>
              </a:rPr>
              <a:t>Gergő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Kocsis Dominik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1030" name="Picture 6" descr="Knight - Free miscellaneous icons">
            <a:extLst>
              <a:ext uri="{FF2B5EF4-FFF2-40B4-BE49-F238E27FC236}">
                <a16:creationId xmlns:a16="http://schemas.microsoft.com/office/drawing/2014/main" id="{206DB88D-2F58-46A0-AEF6-923D40D37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112" y="194796"/>
            <a:ext cx="2271775" cy="22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5" name="Google Shape;3275;p83"/>
          <p:cNvSpPr/>
          <p:nvPr/>
        </p:nvSpPr>
        <p:spPr>
          <a:xfrm>
            <a:off x="4816977" y="2163384"/>
            <a:ext cx="4872924" cy="3480919"/>
          </a:xfrm>
          <a:custGeom>
            <a:avLst/>
            <a:gdLst/>
            <a:ahLst/>
            <a:cxnLst/>
            <a:rect l="l" t="t" r="r" b="b"/>
            <a:pathLst>
              <a:path w="223247" h="159474" extrusionOk="0">
                <a:moveTo>
                  <a:pt x="55382" y="66348"/>
                </a:moveTo>
                <a:cubicBezTo>
                  <a:pt x="45432" y="64582"/>
                  <a:pt x="42223" y="80083"/>
                  <a:pt x="33878" y="82507"/>
                </a:cubicBezTo>
                <a:cubicBezTo>
                  <a:pt x="27345" y="84423"/>
                  <a:pt x="20396" y="78929"/>
                  <a:pt x="15664" y="82969"/>
                </a:cubicBezTo>
                <a:cubicBezTo>
                  <a:pt x="14602" y="83869"/>
                  <a:pt x="11785" y="82784"/>
                  <a:pt x="10354" y="83962"/>
                </a:cubicBezTo>
                <a:cubicBezTo>
                  <a:pt x="8865" y="85174"/>
                  <a:pt x="9350" y="86547"/>
                  <a:pt x="8357" y="88129"/>
                </a:cubicBezTo>
                <a:cubicBezTo>
                  <a:pt x="93" y="95585"/>
                  <a:pt x="3567" y="106343"/>
                  <a:pt x="3013" y="117124"/>
                </a:cubicBezTo>
                <a:cubicBezTo>
                  <a:pt x="7688" y="114515"/>
                  <a:pt x="0" y="152283"/>
                  <a:pt x="3013" y="152733"/>
                </a:cubicBezTo>
                <a:cubicBezTo>
                  <a:pt x="8149" y="153472"/>
                  <a:pt x="24136" y="154187"/>
                  <a:pt x="29342" y="154072"/>
                </a:cubicBezTo>
                <a:cubicBezTo>
                  <a:pt x="42824" y="153795"/>
                  <a:pt x="54874" y="158550"/>
                  <a:pt x="67432" y="152733"/>
                </a:cubicBezTo>
                <a:cubicBezTo>
                  <a:pt x="79356" y="147204"/>
                  <a:pt x="88128" y="157592"/>
                  <a:pt x="97743" y="148404"/>
                </a:cubicBezTo>
                <a:cubicBezTo>
                  <a:pt x="106781" y="139770"/>
                  <a:pt x="201731" y="159474"/>
                  <a:pt x="213528" y="152583"/>
                </a:cubicBezTo>
                <a:cubicBezTo>
                  <a:pt x="223247" y="146904"/>
                  <a:pt x="199480" y="64570"/>
                  <a:pt x="213851" y="39442"/>
                </a:cubicBezTo>
                <a:cubicBezTo>
                  <a:pt x="212651" y="41520"/>
                  <a:pt x="216760" y="46794"/>
                  <a:pt x="216760" y="40815"/>
                </a:cubicBezTo>
                <a:lnTo>
                  <a:pt x="216760" y="22867"/>
                </a:lnTo>
                <a:cubicBezTo>
                  <a:pt x="216760" y="12559"/>
                  <a:pt x="217649" y="11370"/>
                  <a:pt x="207422" y="10077"/>
                </a:cubicBezTo>
                <a:cubicBezTo>
                  <a:pt x="202909" y="9500"/>
                  <a:pt x="198188" y="8854"/>
                  <a:pt x="194182" y="7296"/>
                </a:cubicBezTo>
                <a:cubicBezTo>
                  <a:pt x="188099" y="4929"/>
                  <a:pt x="181566" y="4295"/>
                  <a:pt x="175218" y="2817"/>
                </a:cubicBezTo>
                <a:cubicBezTo>
                  <a:pt x="171616" y="1974"/>
                  <a:pt x="168488" y="1"/>
                  <a:pt x="164460" y="509"/>
                </a:cubicBezTo>
                <a:cubicBezTo>
                  <a:pt x="161193" y="913"/>
                  <a:pt x="158181" y="5310"/>
                  <a:pt x="155018" y="5310"/>
                </a:cubicBezTo>
                <a:cubicBezTo>
                  <a:pt x="152479" y="5310"/>
                  <a:pt x="151071" y="7561"/>
                  <a:pt x="149732" y="9223"/>
                </a:cubicBezTo>
                <a:cubicBezTo>
                  <a:pt x="148023" y="12213"/>
                  <a:pt x="142067" y="16691"/>
                  <a:pt x="140047" y="18111"/>
                </a:cubicBezTo>
                <a:cubicBezTo>
                  <a:pt x="139355" y="18469"/>
                  <a:pt x="138662" y="18804"/>
                  <a:pt x="137970" y="19150"/>
                </a:cubicBezTo>
                <a:cubicBezTo>
                  <a:pt x="138154" y="19069"/>
                  <a:pt x="138327" y="18988"/>
                  <a:pt x="138501" y="18907"/>
                </a:cubicBezTo>
                <a:cubicBezTo>
                  <a:pt x="138512" y="18907"/>
                  <a:pt x="135661" y="20166"/>
                  <a:pt x="136919" y="19669"/>
                </a:cubicBezTo>
                <a:cubicBezTo>
                  <a:pt x="136642" y="19773"/>
                  <a:pt x="134518" y="20881"/>
                  <a:pt x="135061" y="20604"/>
                </a:cubicBezTo>
                <a:cubicBezTo>
                  <a:pt x="130698" y="23940"/>
                  <a:pt x="130167" y="28361"/>
                  <a:pt x="125977" y="30693"/>
                </a:cubicBezTo>
                <a:cubicBezTo>
                  <a:pt x="123264" y="32205"/>
                  <a:pt x="118797" y="31708"/>
                  <a:pt x="116223" y="31916"/>
                </a:cubicBezTo>
                <a:cubicBezTo>
                  <a:pt x="115808" y="31951"/>
                  <a:pt x="115415" y="33347"/>
                  <a:pt x="114630" y="33417"/>
                </a:cubicBezTo>
                <a:cubicBezTo>
                  <a:pt x="113765" y="33497"/>
                  <a:pt x="113349" y="32724"/>
                  <a:pt x="113003" y="32759"/>
                </a:cubicBezTo>
                <a:cubicBezTo>
                  <a:pt x="111398" y="32909"/>
                  <a:pt x="108951" y="31766"/>
                  <a:pt x="107682" y="33405"/>
                </a:cubicBezTo>
                <a:cubicBezTo>
                  <a:pt x="105131" y="36660"/>
                  <a:pt x="102003" y="40423"/>
                  <a:pt x="99556" y="43124"/>
                </a:cubicBezTo>
                <a:cubicBezTo>
                  <a:pt x="96162" y="46852"/>
                  <a:pt x="90968" y="51954"/>
                  <a:pt x="86155" y="53778"/>
                </a:cubicBezTo>
                <a:cubicBezTo>
                  <a:pt x="81538" y="55521"/>
                  <a:pt x="76505" y="55047"/>
                  <a:pt x="71842" y="56813"/>
                </a:cubicBezTo>
                <a:cubicBezTo>
                  <a:pt x="66001" y="59030"/>
                  <a:pt x="60772" y="64385"/>
                  <a:pt x="55382" y="66348"/>
                </a:cubicBezTo>
                <a:close/>
                <a:moveTo>
                  <a:pt x="149824" y="9073"/>
                </a:moveTo>
                <a:cubicBezTo>
                  <a:pt x="149835" y="9073"/>
                  <a:pt x="149835" y="9073"/>
                  <a:pt x="149824" y="9073"/>
                </a:cubicBez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rgbClr val="231F20"/>
            </a:solidFill>
            <a:prstDash val="solid"/>
            <a:miter lim="1154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6" name="Google Shape;3276;p83"/>
          <p:cNvSpPr/>
          <p:nvPr/>
        </p:nvSpPr>
        <p:spPr>
          <a:xfrm rot="5400000">
            <a:off x="1889763" y="985504"/>
            <a:ext cx="1469691" cy="1581783"/>
          </a:xfrm>
          <a:custGeom>
            <a:avLst/>
            <a:gdLst/>
            <a:ahLst/>
            <a:cxnLst/>
            <a:rect l="l" t="t" r="r" b="b"/>
            <a:pathLst>
              <a:path w="25591" h="27544" extrusionOk="0">
                <a:moveTo>
                  <a:pt x="14046" y="70"/>
                </a:moveTo>
                <a:cubicBezTo>
                  <a:pt x="11186" y="-321"/>
                  <a:pt x="8318" y="1001"/>
                  <a:pt x="6315" y="1873"/>
                </a:cubicBezTo>
                <a:cubicBezTo>
                  <a:pt x="4312" y="2745"/>
                  <a:pt x="3013" y="4080"/>
                  <a:pt x="2029" y="5302"/>
                </a:cubicBezTo>
                <a:cubicBezTo>
                  <a:pt x="1045" y="6524"/>
                  <a:pt x="728" y="7683"/>
                  <a:pt x="410" y="9207"/>
                </a:cubicBezTo>
                <a:cubicBezTo>
                  <a:pt x="93" y="10731"/>
                  <a:pt x="-162" y="12541"/>
                  <a:pt x="124" y="14446"/>
                </a:cubicBezTo>
                <a:cubicBezTo>
                  <a:pt x="410" y="16351"/>
                  <a:pt x="330" y="18462"/>
                  <a:pt x="2124" y="20637"/>
                </a:cubicBezTo>
                <a:cubicBezTo>
                  <a:pt x="3918" y="22812"/>
                  <a:pt x="7486" y="27058"/>
                  <a:pt x="10887" y="27495"/>
                </a:cubicBezTo>
                <a:cubicBezTo>
                  <a:pt x="14288" y="27932"/>
                  <a:pt x="20087" y="25355"/>
                  <a:pt x="22532" y="23259"/>
                </a:cubicBezTo>
                <a:cubicBezTo>
                  <a:pt x="24977" y="21164"/>
                  <a:pt x="25399" y="18096"/>
                  <a:pt x="25556" y="14922"/>
                </a:cubicBezTo>
                <a:cubicBezTo>
                  <a:pt x="25713" y="11748"/>
                  <a:pt x="25392" y="6692"/>
                  <a:pt x="23474" y="4217"/>
                </a:cubicBezTo>
                <a:cubicBezTo>
                  <a:pt x="21556" y="1742"/>
                  <a:pt x="16906" y="461"/>
                  <a:pt x="14046" y="7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3277" name="Google Shape;3277;p83"/>
          <p:cNvSpPr txBox="1">
            <a:spLocks noGrp="1"/>
          </p:cNvSpPr>
          <p:nvPr>
            <p:ph type="title"/>
          </p:nvPr>
        </p:nvSpPr>
        <p:spPr>
          <a:xfrm>
            <a:off x="718500" y="2479438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err="1"/>
              <a:t>Játékmenet</a:t>
            </a:r>
            <a:endParaRPr dirty="0"/>
          </a:p>
        </p:txBody>
      </p:sp>
      <p:sp>
        <p:nvSpPr>
          <p:cNvPr id="3278" name="Google Shape;3278;p83"/>
          <p:cNvSpPr txBox="1">
            <a:spLocks noGrp="1"/>
          </p:cNvSpPr>
          <p:nvPr>
            <p:ph type="title" idx="2"/>
          </p:nvPr>
        </p:nvSpPr>
        <p:spPr>
          <a:xfrm>
            <a:off x="1767358" y="1432732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280" name="Google Shape;3280;p83"/>
          <p:cNvSpPr/>
          <p:nvPr/>
        </p:nvSpPr>
        <p:spPr>
          <a:xfrm>
            <a:off x="1065100" y="4038550"/>
            <a:ext cx="8147149" cy="2209520"/>
          </a:xfrm>
          <a:custGeom>
            <a:avLst/>
            <a:gdLst/>
            <a:ahLst/>
            <a:cxnLst/>
            <a:rect l="l" t="t" r="r" b="b"/>
            <a:pathLst>
              <a:path w="214936" h="58291" extrusionOk="0">
                <a:moveTo>
                  <a:pt x="213978" y="0"/>
                </a:moveTo>
                <a:cubicBezTo>
                  <a:pt x="213978" y="6441"/>
                  <a:pt x="214936" y="58290"/>
                  <a:pt x="213089" y="58290"/>
                </a:cubicBezTo>
                <a:lnTo>
                  <a:pt x="153113" y="58290"/>
                </a:lnTo>
                <a:lnTo>
                  <a:pt x="462" y="58290"/>
                </a:lnTo>
                <a:cubicBezTo>
                  <a:pt x="0" y="58290"/>
                  <a:pt x="231" y="31650"/>
                  <a:pt x="231" y="28649"/>
                </a:cubicBezTo>
                <a:cubicBezTo>
                  <a:pt x="231" y="28730"/>
                  <a:pt x="30819" y="25452"/>
                  <a:pt x="34005" y="25452"/>
                </a:cubicBezTo>
                <a:cubicBezTo>
                  <a:pt x="38610" y="25452"/>
                  <a:pt x="42177" y="21954"/>
                  <a:pt x="46552" y="21954"/>
                </a:cubicBezTo>
                <a:cubicBezTo>
                  <a:pt x="47694" y="21954"/>
                  <a:pt x="50107" y="20662"/>
                  <a:pt x="51088" y="20188"/>
                </a:cubicBezTo>
                <a:cubicBezTo>
                  <a:pt x="53639" y="18930"/>
                  <a:pt x="55763" y="19403"/>
                  <a:pt x="58868" y="18642"/>
                </a:cubicBezTo>
                <a:cubicBezTo>
                  <a:pt x="62884" y="17672"/>
                  <a:pt x="67051" y="15271"/>
                  <a:pt x="70976" y="14613"/>
                </a:cubicBezTo>
                <a:cubicBezTo>
                  <a:pt x="75016" y="13932"/>
                  <a:pt x="77567" y="9234"/>
                  <a:pt x="81330" y="9234"/>
                </a:cubicBezTo>
                <a:cubicBezTo>
                  <a:pt x="83707" y="9234"/>
                  <a:pt x="83730" y="7861"/>
                  <a:pt x="85439" y="7330"/>
                </a:cubicBezTo>
                <a:cubicBezTo>
                  <a:pt x="86685" y="6949"/>
                  <a:pt x="88255" y="7526"/>
                  <a:pt x="89363" y="7330"/>
                </a:cubicBezTo>
                <a:cubicBezTo>
                  <a:pt x="92318" y="6833"/>
                  <a:pt x="95273" y="5725"/>
                  <a:pt x="98632" y="7942"/>
                </a:cubicBezTo>
                <a:cubicBezTo>
                  <a:pt x="101206" y="9638"/>
                  <a:pt x="103099" y="12293"/>
                  <a:pt x="104473" y="14105"/>
                </a:cubicBezTo>
                <a:cubicBezTo>
                  <a:pt x="107843" y="18515"/>
                  <a:pt x="116500" y="17753"/>
                  <a:pt x="121752" y="17718"/>
                </a:cubicBezTo>
                <a:cubicBezTo>
                  <a:pt x="126138" y="17684"/>
                  <a:pt x="130155" y="13967"/>
                  <a:pt x="134033" y="13136"/>
                </a:cubicBezTo>
                <a:cubicBezTo>
                  <a:pt x="135015" y="12939"/>
                  <a:pt x="141074" y="8957"/>
                  <a:pt x="141144" y="9407"/>
                </a:cubicBezTo>
                <a:cubicBezTo>
                  <a:pt x="141109" y="9084"/>
                  <a:pt x="148000" y="12224"/>
                  <a:pt x="148300" y="12374"/>
                </a:cubicBezTo>
                <a:cubicBezTo>
                  <a:pt x="155526" y="15929"/>
                  <a:pt x="170485" y="16656"/>
                  <a:pt x="177538" y="11497"/>
                </a:cubicBezTo>
                <a:cubicBezTo>
                  <a:pt x="179327" y="10192"/>
                  <a:pt x="181462" y="11624"/>
                  <a:pt x="183505" y="9546"/>
                </a:cubicBezTo>
                <a:cubicBezTo>
                  <a:pt x="185063" y="7965"/>
                  <a:pt x="186922" y="7526"/>
                  <a:pt x="188757" y="6487"/>
                </a:cubicBezTo>
                <a:cubicBezTo>
                  <a:pt x="192393" y="4409"/>
                  <a:pt x="196133" y="4086"/>
                  <a:pt x="200300" y="3890"/>
                </a:cubicBezTo>
                <a:cubicBezTo>
                  <a:pt x="203220" y="3752"/>
                  <a:pt x="206429" y="4421"/>
                  <a:pt x="209326" y="3198"/>
                </a:cubicBezTo>
                <a:cubicBezTo>
                  <a:pt x="211450" y="2297"/>
                  <a:pt x="212027" y="1189"/>
                  <a:pt x="213978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rgbClr val="231F20"/>
            </a:solidFill>
            <a:prstDash val="solid"/>
            <a:miter lim="1154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1" name="Google Shape;3281;p83"/>
          <p:cNvGrpSpPr/>
          <p:nvPr/>
        </p:nvGrpSpPr>
        <p:grpSpPr>
          <a:xfrm>
            <a:off x="4660158" y="736742"/>
            <a:ext cx="2341094" cy="4363810"/>
            <a:chOff x="4660158" y="736742"/>
            <a:chExt cx="2341094" cy="4363810"/>
          </a:xfrm>
        </p:grpSpPr>
        <p:grpSp>
          <p:nvGrpSpPr>
            <p:cNvPr id="3282" name="Google Shape;3282;p83"/>
            <p:cNvGrpSpPr/>
            <p:nvPr/>
          </p:nvGrpSpPr>
          <p:grpSpPr>
            <a:xfrm>
              <a:off x="5271050" y="736742"/>
              <a:ext cx="1730201" cy="3278875"/>
              <a:chOff x="5271050" y="736742"/>
              <a:chExt cx="1730201" cy="3278875"/>
            </a:xfrm>
          </p:grpSpPr>
          <p:sp>
            <p:nvSpPr>
              <p:cNvPr id="3283" name="Google Shape;3283;p83"/>
              <p:cNvSpPr/>
              <p:nvPr/>
            </p:nvSpPr>
            <p:spPr>
              <a:xfrm rot="-9979936">
                <a:off x="5747798" y="1747577"/>
                <a:ext cx="562788" cy="2137009"/>
              </a:xfrm>
              <a:custGeom>
                <a:avLst/>
                <a:gdLst/>
                <a:ahLst/>
                <a:cxnLst/>
                <a:rect l="l" t="t" r="r" b="b"/>
                <a:pathLst>
                  <a:path w="17820" h="67671" extrusionOk="0">
                    <a:moveTo>
                      <a:pt x="11980" y="67670"/>
                    </a:moveTo>
                    <a:cubicBezTo>
                      <a:pt x="11680" y="67595"/>
                      <a:pt x="11354" y="67620"/>
                      <a:pt x="11153" y="67470"/>
                    </a:cubicBezTo>
                    <a:cubicBezTo>
                      <a:pt x="10627" y="67119"/>
                      <a:pt x="10076" y="66893"/>
                      <a:pt x="9449" y="66843"/>
                    </a:cubicBezTo>
                    <a:cubicBezTo>
                      <a:pt x="9349" y="66342"/>
                      <a:pt x="9374" y="65916"/>
                      <a:pt x="9374" y="65490"/>
                    </a:cubicBezTo>
                    <a:cubicBezTo>
                      <a:pt x="9374" y="54838"/>
                      <a:pt x="9374" y="44186"/>
                      <a:pt x="9374" y="33535"/>
                    </a:cubicBezTo>
                    <a:cubicBezTo>
                      <a:pt x="9349" y="25314"/>
                      <a:pt x="9324" y="17068"/>
                      <a:pt x="9299" y="8848"/>
                    </a:cubicBezTo>
                    <a:cubicBezTo>
                      <a:pt x="9274" y="8246"/>
                      <a:pt x="9173" y="7620"/>
                      <a:pt x="9123" y="7018"/>
                    </a:cubicBezTo>
                    <a:cubicBezTo>
                      <a:pt x="9098" y="6893"/>
                      <a:pt x="8998" y="6793"/>
                      <a:pt x="8898" y="6542"/>
                    </a:cubicBezTo>
                    <a:cubicBezTo>
                      <a:pt x="8547" y="7294"/>
                      <a:pt x="8522" y="7971"/>
                      <a:pt x="8522" y="8622"/>
                    </a:cubicBezTo>
                    <a:cubicBezTo>
                      <a:pt x="8522" y="11855"/>
                      <a:pt x="8497" y="15063"/>
                      <a:pt x="8497" y="18271"/>
                    </a:cubicBezTo>
                    <a:cubicBezTo>
                      <a:pt x="8472" y="34011"/>
                      <a:pt x="8446" y="49750"/>
                      <a:pt x="8421" y="65490"/>
                    </a:cubicBezTo>
                    <a:cubicBezTo>
                      <a:pt x="8421" y="65891"/>
                      <a:pt x="8421" y="66292"/>
                      <a:pt x="8421" y="66718"/>
                    </a:cubicBezTo>
                    <a:cubicBezTo>
                      <a:pt x="8246" y="66793"/>
                      <a:pt x="8096" y="66893"/>
                      <a:pt x="7920" y="66893"/>
                    </a:cubicBezTo>
                    <a:cubicBezTo>
                      <a:pt x="7544" y="66943"/>
                      <a:pt x="7218" y="67094"/>
                      <a:pt x="6943" y="67294"/>
                    </a:cubicBezTo>
                    <a:cubicBezTo>
                      <a:pt x="6592" y="67545"/>
                      <a:pt x="6241" y="67670"/>
                      <a:pt x="5840" y="67620"/>
                    </a:cubicBezTo>
                    <a:cubicBezTo>
                      <a:pt x="5514" y="67394"/>
                      <a:pt x="5514" y="67069"/>
                      <a:pt x="5489" y="66743"/>
                    </a:cubicBezTo>
                    <a:cubicBezTo>
                      <a:pt x="5414" y="65815"/>
                      <a:pt x="5289" y="64888"/>
                      <a:pt x="5238" y="63961"/>
                    </a:cubicBezTo>
                    <a:cubicBezTo>
                      <a:pt x="5188" y="63059"/>
                      <a:pt x="5238" y="62156"/>
                      <a:pt x="5188" y="61254"/>
                    </a:cubicBezTo>
                    <a:cubicBezTo>
                      <a:pt x="5138" y="59951"/>
                      <a:pt x="5063" y="58648"/>
                      <a:pt x="4888" y="57369"/>
                    </a:cubicBezTo>
                    <a:cubicBezTo>
                      <a:pt x="4762" y="56517"/>
                      <a:pt x="4712" y="55665"/>
                      <a:pt x="4712" y="54788"/>
                    </a:cubicBezTo>
                    <a:cubicBezTo>
                      <a:pt x="4737" y="54111"/>
                      <a:pt x="4687" y="53409"/>
                      <a:pt x="4537" y="52733"/>
                    </a:cubicBezTo>
                    <a:cubicBezTo>
                      <a:pt x="4461" y="52407"/>
                      <a:pt x="4436" y="52031"/>
                      <a:pt x="4461" y="51680"/>
                    </a:cubicBezTo>
                    <a:cubicBezTo>
                      <a:pt x="4461" y="49825"/>
                      <a:pt x="4361" y="47996"/>
                      <a:pt x="4010" y="46166"/>
                    </a:cubicBezTo>
                    <a:cubicBezTo>
                      <a:pt x="3785" y="44963"/>
                      <a:pt x="3735" y="43735"/>
                      <a:pt x="3534" y="42532"/>
                    </a:cubicBezTo>
                    <a:cubicBezTo>
                      <a:pt x="3309" y="41204"/>
                      <a:pt x="3158" y="39875"/>
                      <a:pt x="3058" y="38547"/>
                    </a:cubicBezTo>
                    <a:cubicBezTo>
                      <a:pt x="2933" y="36693"/>
                      <a:pt x="2732" y="34813"/>
                      <a:pt x="2632" y="32958"/>
                    </a:cubicBezTo>
                    <a:cubicBezTo>
                      <a:pt x="2557" y="31580"/>
                      <a:pt x="2431" y="30201"/>
                      <a:pt x="2256" y="28848"/>
                    </a:cubicBezTo>
                    <a:cubicBezTo>
                      <a:pt x="2156" y="28021"/>
                      <a:pt x="2131" y="27194"/>
                      <a:pt x="2081" y="26367"/>
                    </a:cubicBezTo>
                    <a:cubicBezTo>
                      <a:pt x="2055" y="26091"/>
                      <a:pt x="2055" y="25790"/>
                      <a:pt x="2030" y="25514"/>
                    </a:cubicBezTo>
                    <a:cubicBezTo>
                      <a:pt x="1905" y="24537"/>
                      <a:pt x="1855" y="23560"/>
                      <a:pt x="1830" y="22582"/>
                    </a:cubicBezTo>
                    <a:cubicBezTo>
                      <a:pt x="1805" y="21880"/>
                      <a:pt x="1654" y="21154"/>
                      <a:pt x="1504" y="20452"/>
                    </a:cubicBezTo>
                    <a:cubicBezTo>
                      <a:pt x="1253" y="19048"/>
                      <a:pt x="953" y="17620"/>
                      <a:pt x="827" y="16191"/>
                    </a:cubicBezTo>
                    <a:cubicBezTo>
                      <a:pt x="752" y="15013"/>
                      <a:pt x="451" y="13835"/>
                      <a:pt x="176" y="12682"/>
                    </a:cubicBezTo>
                    <a:cubicBezTo>
                      <a:pt x="50" y="12056"/>
                      <a:pt x="0" y="11479"/>
                      <a:pt x="50" y="10853"/>
                    </a:cubicBezTo>
                    <a:cubicBezTo>
                      <a:pt x="326" y="10602"/>
                      <a:pt x="577" y="10352"/>
                      <a:pt x="877" y="10151"/>
                    </a:cubicBezTo>
                    <a:cubicBezTo>
                      <a:pt x="1253" y="9925"/>
                      <a:pt x="1554" y="9625"/>
                      <a:pt x="1805" y="9249"/>
                    </a:cubicBezTo>
                    <a:cubicBezTo>
                      <a:pt x="1880" y="9148"/>
                      <a:pt x="1955" y="8998"/>
                      <a:pt x="2081" y="8923"/>
                    </a:cubicBezTo>
                    <a:cubicBezTo>
                      <a:pt x="3183" y="8146"/>
                      <a:pt x="3885" y="6968"/>
                      <a:pt x="4888" y="6091"/>
                    </a:cubicBezTo>
                    <a:cubicBezTo>
                      <a:pt x="5690" y="5364"/>
                      <a:pt x="6291" y="4437"/>
                      <a:pt x="6842" y="3509"/>
                    </a:cubicBezTo>
                    <a:cubicBezTo>
                      <a:pt x="7294" y="2783"/>
                      <a:pt x="7594" y="1981"/>
                      <a:pt x="8221" y="1329"/>
                    </a:cubicBezTo>
                    <a:cubicBezTo>
                      <a:pt x="8522" y="1028"/>
                      <a:pt x="8597" y="502"/>
                      <a:pt x="8822" y="1"/>
                    </a:cubicBezTo>
                    <a:cubicBezTo>
                      <a:pt x="8973" y="176"/>
                      <a:pt x="9123" y="301"/>
                      <a:pt x="9173" y="452"/>
                    </a:cubicBezTo>
                    <a:cubicBezTo>
                      <a:pt x="9474" y="1128"/>
                      <a:pt x="9850" y="1730"/>
                      <a:pt x="10276" y="2306"/>
                    </a:cubicBezTo>
                    <a:cubicBezTo>
                      <a:pt x="10727" y="2958"/>
                      <a:pt x="11053" y="3685"/>
                      <a:pt x="11504" y="4362"/>
                    </a:cubicBezTo>
                    <a:cubicBezTo>
                      <a:pt x="11805" y="4838"/>
                      <a:pt x="12181" y="5289"/>
                      <a:pt x="12557" y="5715"/>
                    </a:cubicBezTo>
                    <a:cubicBezTo>
                      <a:pt x="13208" y="6417"/>
                      <a:pt x="13985" y="7043"/>
                      <a:pt x="14512" y="7870"/>
                    </a:cubicBezTo>
                    <a:cubicBezTo>
                      <a:pt x="14662" y="8071"/>
                      <a:pt x="14888" y="8221"/>
                      <a:pt x="15088" y="8372"/>
                    </a:cubicBezTo>
                    <a:cubicBezTo>
                      <a:pt x="15264" y="8547"/>
                      <a:pt x="15514" y="8672"/>
                      <a:pt x="15665" y="8873"/>
                    </a:cubicBezTo>
                    <a:cubicBezTo>
                      <a:pt x="16216" y="9700"/>
                      <a:pt x="17043" y="10226"/>
                      <a:pt x="17770" y="10853"/>
                    </a:cubicBezTo>
                    <a:cubicBezTo>
                      <a:pt x="17795" y="11404"/>
                      <a:pt x="17820" y="11930"/>
                      <a:pt x="17670" y="12482"/>
                    </a:cubicBezTo>
                    <a:cubicBezTo>
                      <a:pt x="17544" y="12958"/>
                      <a:pt x="17469" y="13459"/>
                      <a:pt x="17369" y="13961"/>
                    </a:cubicBezTo>
                    <a:cubicBezTo>
                      <a:pt x="16868" y="16442"/>
                      <a:pt x="16717" y="18973"/>
                      <a:pt x="16091" y="21429"/>
                    </a:cubicBezTo>
                    <a:cubicBezTo>
                      <a:pt x="16040" y="21655"/>
                      <a:pt x="15990" y="21905"/>
                      <a:pt x="15965" y="22156"/>
                    </a:cubicBezTo>
                    <a:cubicBezTo>
                      <a:pt x="15965" y="23585"/>
                      <a:pt x="15765" y="24963"/>
                      <a:pt x="15715" y="26367"/>
                    </a:cubicBezTo>
                    <a:cubicBezTo>
                      <a:pt x="15665" y="27745"/>
                      <a:pt x="15489" y="29098"/>
                      <a:pt x="15339" y="30477"/>
                    </a:cubicBezTo>
                    <a:cubicBezTo>
                      <a:pt x="15314" y="30728"/>
                      <a:pt x="15264" y="30978"/>
                      <a:pt x="15238" y="31229"/>
                    </a:cubicBezTo>
                    <a:cubicBezTo>
                      <a:pt x="15163" y="32482"/>
                      <a:pt x="15013" y="33735"/>
                      <a:pt x="15013" y="34988"/>
                    </a:cubicBezTo>
                    <a:cubicBezTo>
                      <a:pt x="14988" y="36993"/>
                      <a:pt x="14687" y="38948"/>
                      <a:pt x="14537" y="40928"/>
                    </a:cubicBezTo>
                    <a:cubicBezTo>
                      <a:pt x="14462" y="41855"/>
                      <a:pt x="14211" y="42783"/>
                      <a:pt x="14086" y="43710"/>
                    </a:cubicBezTo>
                    <a:cubicBezTo>
                      <a:pt x="13835" y="45615"/>
                      <a:pt x="13584" y="47495"/>
                      <a:pt x="13384" y="49399"/>
                    </a:cubicBezTo>
                    <a:cubicBezTo>
                      <a:pt x="13309" y="50126"/>
                      <a:pt x="13334" y="50853"/>
                      <a:pt x="13334" y="51555"/>
                    </a:cubicBezTo>
                    <a:cubicBezTo>
                      <a:pt x="13309" y="51956"/>
                      <a:pt x="13359" y="52382"/>
                      <a:pt x="13259" y="52758"/>
                    </a:cubicBezTo>
                    <a:cubicBezTo>
                      <a:pt x="13058" y="53535"/>
                      <a:pt x="13083" y="54312"/>
                      <a:pt x="13083" y="55114"/>
                    </a:cubicBezTo>
                    <a:cubicBezTo>
                      <a:pt x="13083" y="55916"/>
                      <a:pt x="12958" y="56693"/>
                      <a:pt x="12883" y="57470"/>
                    </a:cubicBezTo>
                    <a:cubicBezTo>
                      <a:pt x="12757" y="59023"/>
                      <a:pt x="12532" y="60552"/>
                      <a:pt x="12607" y="62106"/>
                    </a:cubicBezTo>
                    <a:cubicBezTo>
                      <a:pt x="12632" y="62883"/>
                      <a:pt x="12607" y="63635"/>
                      <a:pt x="12582" y="64387"/>
                    </a:cubicBezTo>
                    <a:cubicBezTo>
                      <a:pt x="12582" y="64713"/>
                      <a:pt x="12507" y="65039"/>
                      <a:pt x="12457" y="65339"/>
                    </a:cubicBezTo>
                    <a:cubicBezTo>
                      <a:pt x="12406" y="65665"/>
                      <a:pt x="12381" y="65991"/>
                      <a:pt x="12356" y="66317"/>
                    </a:cubicBezTo>
                    <a:cubicBezTo>
                      <a:pt x="12281" y="66718"/>
                      <a:pt x="12356" y="67169"/>
                      <a:pt x="11980" y="67670"/>
                    </a:cubicBez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83"/>
              <p:cNvSpPr/>
              <p:nvPr/>
            </p:nvSpPr>
            <p:spPr>
              <a:xfrm rot="-9979936">
                <a:off x="6244745" y="1122803"/>
                <a:ext cx="137760" cy="401311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12708" extrusionOk="0">
                    <a:moveTo>
                      <a:pt x="100" y="176"/>
                    </a:moveTo>
                    <a:cubicBezTo>
                      <a:pt x="1203" y="1"/>
                      <a:pt x="2231" y="151"/>
                      <a:pt x="3334" y="126"/>
                    </a:cubicBezTo>
                    <a:cubicBezTo>
                      <a:pt x="3384" y="402"/>
                      <a:pt x="3434" y="627"/>
                      <a:pt x="3434" y="878"/>
                    </a:cubicBezTo>
                    <a:cubicBezTo>
                      <a:pt x="3434" y="2131"/>
                      <a:pt x="3409" y="3384"/>
                      <a:pt x="3409" y="4663"/>
                    </a:cubicBezTo>
                    <a:cubicBezTo>
                      <a:pt x="3434" y="5214"/>
                      <a:pt x="3509" y="5790"/>
                      <a:pt x="3609" y="6367"/>
                    </a:cubicBezTo>
                    <a:cubicBezTo>
                      <a:pt x="3735" y="7069"/>
                      <a:pt x="3885" y="7770"/>
                      <a:pt x="3885" y="8497"/>
                    </a:cubicBezTo>
                    <a:cubicBezTo>
                      <a:pt x="3910" y="9023"/>
                      <a:pt x="4060" y="9550"/>
                      <a:pt x="4186" y="10076"/>
                    </a:cubicBezTo>
                    <a:cubicBezTo>
                      <a:pt x="4336" y="10602"/>
                      <a:pt x="4361" y="11129"/>
                      <a:pt x="4286" y="11680"/>
                    </a:cubicBezTo>
                    <a:cubicBezTo>
                      <a:pt x="3659" y="12181"/>
                      <a:pt x="2908" y="12307"/>
                      <a:pt x="2156" y="12432"/>
                    </a:cubicBezTo>
                    <a:cubicBezTo>
                      <a:pt x="1479" y="12532"/>
                      <a:pt x="802" y="12607"/>
                      <a:pt x="75" y="12708"/>
                    </a:cubicBezTo>
                    <a:cubicBezTo>
                      <a:pt x="75" y="12607"/>
                      <a:pt x="0" y="12432"/>
                      <a:pt x="25" y="12357"/>
                    </a:cubicBezTo>
                    <a:cubicBezTo>
                      <a:pt x="251" y="11931"/>
                      <a:pt x="226" y="11530"/>
                      <a:pt x="226" y="11079"/>
                    </a:cubicBezTo>
                    <a:cubicBezTo>
                      <a:pt x="251" y="10051"/>
                      <a:pt x="301" y="8998"/>
                      <a:pt x="301" y="7946"/>
                    </a:cubicBezTo>
                    <a:cubicBezTo>
                      <a:pt x="301" y="7695"/>
                      <a:pt x="276" y="7444"/>
                      <a:pt x="276" y="7194"/>
                    </a:cubicBezTo>
                    <a:cubicBezTo>
                      <a:pt x="251" y="6768"/>
                      <a:pt x="201" y="6342"/>
                      <a:pt x="201" y="5916"/>
                    </a:cubicBezTo>
                    <a:cubicBezTo>
                      <a:pt x="201" y="4387"/>
                      <a:pt x="251" y="2883"/>
                      <a:pt x="75" y="1379"/>
                    </a:cubicBezTo>
                    <a:cubicBezTo>
                      <a:pt x="25" y="1003"/>
                      <a:pt x="100" y="602"/>
                      <a:pt x="100" y="176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83"/>
              <p:cNvSpPr/>
              <p:nvPr/>
            </p:nvSpPr>
            <p:spPr>
              <a:xfrm rot="-9979936">
                <a:off x="6390133" y="1157940"/>
                <a:ext cx="142529" cy="402100"/>
              </a:xfrm>
              <a:custGeom>
                <a:avLst/>
                <a:gdLst/>
                <a:ahLst/>
                <a:cxnLst/>
                <a:rect l="l" t="t" r="r" b="b"/>
                <a:pathLst>
                  <a:path w="4513" h="12733" extrusionOk="0">
                    <a:moveTo>
                      <a:pt x="1730" y="627"/>
                    </a:moveTo>
                    <a:cubicBezTo>
                      <a:pt x="1605" y="1204"/>
                      <a:pt x="1505" y="1630"/>
                      <a:pt x="1404" y="2056"/>
                    </a:cubicBezTo>
                    <a:cubicBezTo>
                      <a:pt x="1404" y="2106"/>
                      <a:pt x="1455" y="2181"/>
                      <a:pt x="1480" y="2231"/>
                    </a:cubicBezTo>
                    <a:cubicBezTo>
                      <a:pt x="1956" y="1655"/>
                      <a:pt x="1956" y="1605"/>
                      <a:pt x="1730" y="627"/>
                    </a:cubicBezTo>
                    <a:close/>
                    <a:moveTo>
                      <a:pt x="2282" y="8096"/>
                    </a:moveTo>
                    <a:cubicBezTo>
                      <a:pt x="1655" y="8447"/>
                      <a:pt x="1430" y="8923"/>
                      <a:pt x="1279" y="9450"/>
                    </a:cubicBezTo>
                    <a:cubicBezTo>
                      <a:pt x="1254" y="9550"/>
                      <a:pt x="1354" y="9725"/>
                      <a:pt x="1430" y="9800"/>
                    </a:cubicBezTo>
                    <a:cubicBezTo>
                      <a:pt x="1580" y="9901"/>
                      <a:pt x="1780" y="9901"/>
                      <a:pt x="1931" y="10001"/>
                    </a:cubicBezTo>
                    <a:cubicBezTo>
                      <a:pt x="2081" y="10101"/>
                      <a:pt x="1931" y="10452"/>
                      <a:pt x="2332" y="10477"/>
                    </a:cubicBezTo>
                    <a:cubicBezTo>
                      <a:pt x="2582" y="10277"/>
                      <a:pt x="2733" y="9951"/>
                      <a:pt x="2858" y="9625"/>
                    </a:cubicBezTo>
                    <a:cubicBezTo>
                      <a:pt x="2908" y="9475"/>
                      <a:pt x="2858" y="9299"/>
                      <a:pt x="2833" y="9124"/>
                    </a:cubicBezTo>
                    <a:cubicBezTo>
                      <a:pt x="2532" y="9149"/>
                      <a:pt x="2307" y="9149"/>
                      <a:pt x="2006" y="9174"/>
                    </a:cubicBezTo>
                    <a:cubicBezTo>
                      <a:pt x="2106" y="8773"/>
                      <a:pt x="2181" y="8497"/>
                      <a:pt x="2282" y="8096"/>
                    </a:cubicBezTo>
                    <a:close/>
                    <a:moveTo>
                      <a:pt x="1856" y="6392"/>
                    </a:moveTo>
                    <a:cubicBezTo>
                      <a:pt x="2156" y="6241"/>
                      <a:pt x="2282" y="6016"/>
                      <a:pt x="2257" y="5690"/>
                    </a:cubicBezTo>
                    <a:cubicBezTo>
                      <a:pt x="2232" y="5414"/>
                      <a:pt x="2282" y="5089"/>
                      <a:pt x="2156" y="4838"/>
                    </a:cubicBezTo>
                    <a:cubicBezTo>
                      <a:pt x="1956" y="4437"/>
                      <a:pt x="2056" y="4086"/>
                      <a:pt x="2257" y="3735"/>
                    </a:cubicBezTo>
                    <a:cubicBezTo>
                      <a:pt x="2507" y="3234"/>
                      <a:pt x="2532" y="2708"/>
                      <a:pt x="2457" y="2031"/>
                    </a:cubicBezTo>
                    <a:cubicBezTo>
                      <a:pt x="2307" y="2256"/>
                      <a:pt x="2181" y="2382"/>
                      <a:pt x="2131" y="2532"/>
                    </a:cubicBezTo>
                    <a:cubicBezTo>
                      <a:pt x="1956" y="3008"/>
                      <a:pt x="1780" y="3485"/>
                      <a:pt x="1655" y="3961"/>
                    </a:cubicBezTo>
                    <a:cubicBezTo>
                      <a:pt x="1580" y="4186"/>
                      <a:pt x="1530" y="4487"/>
                      <a:pt x="1605" y="4688"/>
                    </a:cubicBezTo>
                    <a:cubicBezTo>
                      <a:pt x="1680" y="4888"/>
                      <a:pt x="1931" y="5013"/>
                      <a:pt x="2181" y="5239"/>
                    </a:cubicBezTo>
                    <a:cubicBezTo>
                      <a:pt x="2081" y="5590"/>
                      <a:pt x="1981" y="6016"/>
                      <a:pt x="1881" y="6417"/>
                    </a:cubicBezTo>
                    <a:cubicBezTo>
                      <a:pt x="1329" y="6793"/>
                      <a:pt x="1229" y="7043"/>
                      <a:pt x="1304" y="7871"/>
                    </a:cubicBezTo>
                    <a:cubicBezTo>
                      <a:pt x="1730" y="7444"/>
                      <a:pt x="1655" y="6843"/>
                      <a:pt x="1856" y="6392"/>
                    </a:cubicBezTo>
                    <a:close/>
                    <a:moveTo>
                      <a:pt x="953" y="1"/>
                    </a:moveTo>
                    <a:cubicBezTo>
                      <a:pt x="2106" y="51"/>
                      <a:pt x="3109" y="101"/>
                      <a:pt x="4161" y="151"/>
                    </a:cubicBezTo>
                    <a:cubicBezTo>
                      <a:pt x="4186" y="477"/>
                      <a:pt x="4212" y="753"/>
                      <a:pt x="4212" y="1028"/>
                    </a:cubicBezTo>
                    <a:cubicBezTo>
                      <a:pt x="4212" y="3485"/>
                      <a:pt x="4212" y="5941"/>
                      <a:pt x="4212" y="8397"/>
                    </a:cubicBezTo>
                    <a:cubicBezTo>
                      <a:pt x="4212" y="8973"/>
                      <a:pt x="4237" y="9525"/>
                      <a:pt x="4412" y="10101"/>
                    </a:cubicBezTo>
                    <a:cubicBezTo>
                      <a:pt x="4512" y="10477"/>
                      <a:pt x="4512" y="10878"/>
                      <a:pt x="4487" y="11279"/>
                    </a:cubicBezTo>
                    <a:cubicBezTo>
                      <a:pt x="4437" y="11730"/>
                      <a:pt x="4337" y="12181"/>
                      <a:pt x="4237" y="12632"/>
                    </a:cubicBezTo>
                    <a:cubicBezTo>
                      <a:pt x="4161" y="12683"/>
                      <a:pt x="4086" y="12733"/>
                      <a:pt x="4036" y="12733"/>
                    </a:cubicBezTo>
                    <a:cubicBezTo>
                      <a:pt x="3359" y="12632"/>
                      <a:pt x="2683" y="12532"/>
                      <a:pt x="2006" y="12382"/>
                    </a:cubicBezTo>
                    <a:cubicBezTo>
                      <a:pt x="1379" y="12257"/>
                      <a:pt x="728" y="12156"/>
                      <a:pt x="176" y="11730"/>
                    </a:cubicBezTo>
                    <a:cubicBezTo>
                      <a:pt x="1" y="11254"/>
                      <a:pt x="51" y="10753"/>
                      <a:pt x="151" y="10277"/>
                    </a:cubicBezTo>
                    <a:cubicBezTo>
                      <a:pt x="377" y="9399"/>
                      <a:pt x="577" y="8522"/>
                      <a:pt x="577" y="7620"/>
                    </a:cubicBezTo>
                    <a:cubicBezTo>
                      <a:pt x="552" y="7194"/>
                      <a:pt x="703" y="6743"/>
                      <a:pt x="803" y="6342"/>
                    </a:cubicBezTo>
                    <a:cubicBezTo>
                      <a:pt x="978" y="5740"/>
                      <a:pt x="1003" y="5139"/>
                      <a:pt x="1003" y="4512"/>
                    </a:cubicBezTo>
                    <a:cubicBezTo>
                      <a:pt x="978" y="3234"/>
                      <a:pt x="978" y="1931"/>
                      <a:pt x="953" y="627"/>
                    </a:cubicBezTo>
                    <a:cubicBezTo>
                      <a:pt x="953" y="427"/>
                      <a:pt x="953" y="201"/>
                      <a:pt x="953" y="1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83"/>
              <p:cNvSpPr/>
              <p:nvPr/>
            </p:nvSpPr>
            <p:spPr>
              <a:xfrm rot="-9979936">
                <a:off x="6378607" y="1669737"/>
                <a:ext cx="398942" cy="207413"/>
              </a:xfrm>
              <a:custGeom>
                <a:avLst/>
                <a:gdLst/>
                <a:ahLst/>
                <a:cxnLst/>
                <a:rect l="l" t="t" r="r" b="b"/>
                <a:pathLst>
                  <a:path w="12632" h="6568" extrusionOk="0">
                    <a:moveTo>
                      <a:pt x="11328" y="4161"/>
                    </a:moveTo>
                    <a:cubicBezTo>
                      <a:pt x="11679" y="4587"/>
                      <a:pt x="12005" y="4988"/>
                      <a:pt x="12381" y="5439"/>
                    </a:cubicBezTo>
                    <a:cubicBezTo>
                      <a:pt x="12105" y="5490"/>
                      <a:pt x="11905" y="5565"/>
                      <a:pt x="11729" y="5565"/>
                    </a:cubicBezTo>
                    <a:cubicBezTo>
                      <a:pt x="10376" y="5590"/>
                      <a:pt x="9048" y="5590"/>
                      <a:pt x="7719" y="5565"/>
                    </a:cubicBezTo>
                    <a:cubicBezTo>
                      <a:pt x="6391" y="5540"/>
                      <a:pt x="5138" y="5865"/>
                      <a:pt x="3985" y="6517"/>
                    </a:cubicBezTo>
                    <a:cubicBezTo>
                      <a:pt x="3935" y="6542"/>
                      <a:pt x="3860" y="6542"/>
                      <a:pt x="3785" y="6567"/>
                    </a:cubicBezTo>
                    <a:cubicBezTo>
                      <a:pt x="2657" y="5991"/>
                      <a:pt x="652" y="4287"/>
                      <a:pt x="0" y="3334"/>
                    </a:cubicBezTo>
                    <a:cubicBezTo>
                      <a:pt x="125" y="3234"/>
                      <a:pt x="276" y="3134"/>
                      <a:pt x="401" y="3033"/>
                    </a:cubicBezTo>
                    <a:cubicBezTo>
                      <a:pt x="852" y="2632"/>
                      <a:pt x="1328" y="2256"/>
                      <a:pt x="1779" y="1830"/>
                    </a:cubicBezTo>
                    <a:cubicBezTo>
                      <a:pt x="2080" y="1530"/>
                      <a:pt x="2331" y="1179"/>
                      <a:pt x="2632" y="853"/>
                    </a:cubicBezTo>
                    <a:cubicBezTo>
                      <a:pt x="2932" y="552"/>
                      <a:pt x="3258" y="276"/>
                      <a:pt x="3584" y="1"/>
                    </a:cubicBezTo>
                    <a:cubicBezTo>
                      <a:pt x="3659" y="26"/>
                      <a:pt x="3759" y="26"/>
                      <a:pt x="3810" y="76"/>
                    </a:cubicBezTo>
                    <a:cubicBezTo>
                      <a:pt x="5013" y="1078"/>
                      <a:pt x="6491" y="1404"/>
                      <a:pt x="7945" y="1780"/>
                    </a:cubicBezTo>
                    <a:cubicBezTo>
                      <a:pt x="9348" y="2131"/>
                      <a:pt x="10727" y="2156"/>
                      <a:pt x="12130" y="1805"/>
                    </a:cubicBezTo>
                    <a:cubicBezTo>
                      <a:pt x="12231" y="1780"/>
                      <a:pt x="12356" y="1755"/>
                      <a:pt x="12456" y="1755"/>
                    </a:cubicBezTo>
                    <a:cubicBezTo>
                      <a:pt x="12481" y="1755"/>
                      <a:pt x="12506" y="1780"/>
                      <a:pt x="12632" y="1830"/>
                    </a:cubicBezTo>
                    <a:cubicBezTo>
                      <a:pt x="12556" y="1981"/>
                      <a:pt x="12506" y="2131"/>
                      <a:pt x="12406" y="2231"/>
                    </a:cubicBezTo>
                    <a:cubicBezTo>
                      <a:pt x="12055" y="2632"/>
                      <a:pt x="11679" y="3033"/>
                      <a:pt x="11303" y="3434"/>
                    </a:cubicBezTo>
                    <a:lnTo>
                      <a:pt x="6015" y="3434"/>
                    </a:lnTo>
                    <a:cubicBezTo>
                      <a:pt x="5664" y="3008"/>
                      <a:pt x="5414" y="2582"/>
                      <a:pt x="5063" y="2307"/>
                    </a:cubicBezTo>
                    <a:cubicBezTo>
                      <a:pt x="4561" y="1931"/>
                      <a:pt x="4186" y="1379"/>
                      <a:pt x="3559" y="1104"/>
                    </a:cubicBezTo>
                    <a:cubicBezTo>
                      <a:pt x="3308" y="1555"/>
                      <a:pt x="3108" y="1956"/>
                      <a:pt x="2832" y="2332"/>
                    </a:cubicBezTo>
                    <a:cubicBezTo>
                      <a:pt x="2582" y="2683"/>
                      <a:pt x="2256" y="2983"/>
                      <a:pt x="1980" y="3309"/>
                    </a:cubicBezTo>
                    <a:cubicBezTo>
                      <a:pt x="1729" y="3635"/>
                      <a:pt x="1754" y="3860"/>
                      <a:pt x="2080" y="4136"/>
                    </a:cubicBezTo>
                    <a:cubicBezTo>
                      <a:pt x="2506" y="4487"/>
                      <a:pt x="2907" y="4838"/>
                      <a:pt x="3333" y="5189"/>
                    </a:cubicBezTo>
                    <a:cubicBezTo>
                      <a:pt x="3584" y="5414"/>
                      <a:pt x="3835" y="5439"/>
                      <a:pt x="4110" y="5239"/>
                    </a:cubicBezTo>
                    <a:cubicBezTo>
                      <a:pt x="4386" y="5013"/>
                      <a:pt x="4637" y="4738"/>
                      <a:pt x="4887" y="4487"/>
                    </a:cubicBezTo>
                    <a:cubicBezTo>
                      <a:pt x="5113" y="4287"/>
                      <a:pt x="5338" y="4161"/>
                      <a:pt x="5664" y="4161"/>
                    </a:cubicBezTo>
                    <a:cubicBezTo>
                      <a:pt x="7544" y="4161"/>
                      <a:pt x="9399" y="4161"/>
                      <a:pt x="11328" y="4161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83"/>
              <p:cNvSpPr/>
              <p:nvPr/>
            </p:nvSpPr>
            <p:spPr>
              <a:xfrm rot="-9979936">
                <a:off x="5820898" y="1534214"/>
                <a:ext cx="399763" cy="208203"/>
              </a:xfrm>
              <a:custGeom>
                <a:avLst/>
                <a:gdLst/>
                <a:ahLst/>
                <a:cxnLst/>
                <a:rect l="l" t="t" r="r" b="b"/>
                <a:pathLst>
                  <a:path w="12658" h="6593" extrusionOk="0">
                    <a:moveTo>
                      <a:pt x="1254" y="3459"/>
                    </a:moveTo>
                    <a:cubicBezTo>
                      <a:pt x="978" y="2833"/>
                      <a:pt x="301" y="2507"/>
                      <a:pt x="0" y="1755"/>
                    </a:cubicBezTo>
                    <a:cubicBezTo>
                      <a:pt x="3334" y="2507"/>
                      <a:pt x="6291" y="1755"/>
                      <a:pt x="9098" y="1"/>
                    </a:cubicBezTo>
                    <a:cubicBezTo>
                      <a:pt x="9650" y="577"/>
                      <a:pt x="10226" y="1179"/>
                      <a:pt x="10777" y="1780"/>
                    </a:cubicBezTo>
                    <a:cubicBezTo>
                      <a:pt x="11304" y="2382"/>
                      <a:pt x="11880" y="2908"/>
                      <a:pt x="12657" y="3309"/>
                    </a:cubicBezTo>
                    <a:cubicBezTo>
                      <a:pt x="12582" y="3459"/>
                      <a:pt x="12532" y="3635"/>
                      <a:pt x="12407" y="3760"/>
                    </a:cubicBezTo>
                    <a:cubicBezTo>
                      <a:pt x="11379" y="4738"/>
                      <a:pt x="10301" y="5715"/>
                      <a:pt x="9098" y="6517"/>
                    </a:cubicBezTo>
                    <a:cubicBezTo>
                      <a:pt x="9048" y="6542"/>
                      <a:pt x="8973" y="6567"/>
                      <a:pt x="8873" y="6592"/>
                    </a:cubicBezTo>
                    <a:cubicBezTo>
                      <a:pt x="8472" y="6417"/>
                      <a:pt x="8046" y="6241"/>
                      <a:pt x="7620" y="6066"/>
                    </a:cubicBezTo>
                    <a:cubicBezTo>
                      <a:pt x="6617" y="5690"/>
                      <a:pt x="5590" y="5565"/>
                      <a:pt x="4537" y="5590"/>
                    </a:cubicBezTo>
                    <a:cubicBezTo>
                      <a:pt x="3384" y="5640"/>
                      <a:pt x="2231" y="5615"/>
                      <a:pt x="1078" y="5590"/>
                    </a:cubicBezTo>
                    <a:cubicBezTo>
                      <a:pt x="853" y="5590"/>
                      <a:pt x="602" y="5540"/>
                      <a:pt x="251" y="5489"/>
                    </a:cubicBezTo>
                    <a:cubicBezTo>
                      <a:pt x="652" y="4988"/>
                      <a:pt x="1003" y="4587"/>
                      <a:pt x="1354" y="4161"/>
                    </a:cubicBezTo>
                    <a:cubicBezTo>
                      <a:pt x="1454" y="4136"/>
                      <a:pt x="1605" y="4136"/>
                      <a:pt x="1755" y="4136"/>
                    </a:cubicBezTo>
                    <a:cubicBezTo>
                      <a:pt x="3610" y="4161"/>
                      <a:pt x="5489" y="4186"/>
                      <a:pt x="7394" y="4211"/>
                    </a:cubicBezTo>
                    <a:cubicBezTo>
                      <a:pt x="7720" y="4512"/>
                      <a:pt x="8071" y="4863"/>
                      <a:pt x="8422" y="5164"/>
                    </a:cubicBezTo>
                    <a:cubicBezTo>
                      <a:pt x="8772" y="5489"/>
                      <a:pt x="9023" y="5464"/>
                      <a:pt x="9374" y="5164"/>
                    </a:cubicBezTo>
                    <a:cubicBezTo>
                      <a:pt x="9775" y="4813"/>
                      <a:pt x="10176" y="4487"/>
                      <a:pt x="10602" y="4136"/>
                    </a:cubicBezTo>
                    <a:cubicBezTo>
                      <a:pt x="10853" y="3885"/>
                      <a:pt x="10878" y="3635"/>
                      <a:pt x="10677" y="3359"/>
                    </a:cubicBezTo>
                    <a:cubicBezTo>
                      <a:pt x="10602" y="3259"/>
                      <a:pt x="10477" y="3159"/>
                      <a:pt x="10402" y="3033"/>
                    </a:cubicBezTo>
                    <a:cubicBezTo>
                      <a:pt x="9950" y="2532"/>
                      <a:pt x="9449" y="2056"/>
                      <a:pt x="9274" y="1354"/>
                    </a:cubicBezTo>
                    <a:cubicBezTo>
                      <a:pt x="9249" y="1179"/>
                      <a:pt x="8948" y="1103"/>
                      <a:pt x="8823" y="1229"/>
                    </a:cubicBezTo>
                    <a:cubicBezTo>
                      <a:pt x="8171" y="1981"/>
                      <a:pt x="7118" y="2357"/>
                      <a:pt x="6767" y="3459"/>
                    </a:cubicBezTo>
                    <a:lnTo>
                      <a:pt x="1254" y="3459"/>
                    </a:ln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83"/>
              <p:cNvSpPr/>
              <p:nvPr/>
            </p:nvSpPr>
            <p:spPr>
              <a:xfrm rot="-9979936">
                <a:off x="6197533" y="1556093"/>
                <a:ext cx="278646" cy="67327"/>
              </a:xfrm>
              <a:custGeom>
                <a:avLst/>
                <a:gdLst/>
                <a:ahLst/>
                <a:cxnLst/>
                <a:rect l="l" t="t" r="r" b="b"/>
                <a:pathLst>
                  <a:path w="8823" h="2132" extrusionOk="0">
                    <a:moveTo>
                      <a:pt x="928" y="1856"/>
                    </a:moveTo>
                    <a:cubicBezTo>
                      <a:pt x="452" y="1354"/>
                      <a:pt x="1" y="953"/>
                      <a:pt x="327" y="252"/>
                    </a:cubicBezTo>
                    <a:cubicBezTo>
                      <a:pt x="427" y="201"/>
                      <a:pt x="552" y="151"/>
                      <a:pt x="703" y="151"/>
                    </a:cubicBezTo>
                    <a:cubicBezTo>
                      <a:pt x="1129" y="151"/>
                      <a:pt x="1555" y="201"/>
                      <a:pt x="1981" y="227"/>
                    </a:cubicBezTo>
                    <a:cubicBezTo>
                      <a:pt x="2307" y="227"/>
                      <a:pt x="2632" y="227"/>
                      <a:pt x="2908" y="477"/>
                    </a:cubicBezTo>
                    <a:cubicBezTo>
                      <a:pt x="2983" y="552"/>
                      <a:pt x="3159" y="628"/>
                      <a:pt x="3284" y="653"/>
                    </a:cubicBezTo>
                    <a:cubicBezTo>
                      <a:pt x="4061" y="703"/>
                      <a:pt x="4863" y="853"/>
                      <a:pt x="5640" y="728"/>
                    </a:cubicBezTo>
                    <a:cubicBezTo>
                      <a:pt x="5866" y="703"/>
                      <a:pt x="6116" y="703"/>
                      <a:pt x="6267" y="602"/>
                    </a:cubicBezTo>
                    <a:cubicBezTo>
                      <a:pt x="7043" y="1"/>
                      <a:pt x="7921" y="252"/>
                      <a:pt x="8823" y="277"/>
                    </a:cubicBezTo>
                    <a:cubicBezTo>
                      <a:pt x="8773" y="828"/>
                      <a:pt x="8748" y="1329"/>
                      <a:pt x="8698" y="1806"/>
                    </a:cubicBezTo>
                    <a:cubicBezTo>
                      <a:pt x="8497" y="2081"/>
                      <a:pt x="8221" y="2131"/>
                      <a:pt x="7921" y="2131"/>
                    </a:cubicBezTo>
                    <a:cubicBezTo>
                      <a:pt x="6016" y="2106"/>
                      <a:pt x="4111" y="2106"/>
                      <a:pt x="2206" y="2081"/>
                    </a:cubicBezTo>
                    <a:cubicBezTo>
                      <a:pt x="1780" y="2081"/>
                      <a:pt x="1354" y="1931"/>
                      <a:pt x="928" y="1856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83"/>
              <p:cNvSpPr/>
              <p:nvPr/>
            </p:nvSpPr>
            <p:spPr>
              <a:xfrm rot="-9979936">
                <a:off x="6197348" y="1616719"/>
                <a:ext cx="209766" cy="167055"/>
              </a:xfrm>
              <a:custGeom>
                <a:avLst/>
                <a:gdLst/>
                <a:ahLst/>
                <a:cxnLst/>
                <a:rect l="l" t="t" r="r" b="b"/>
                <a:pathLst>
                  <a:path w="6642" h="5290" extrusionOk="0">
                    <a:moveTo>
                      <a:pt x="3359" y="4612"/>
                    </a:moveTo>
                    <a:cubicBezTo>
                      <a:pt x="3609" y="4562"/>
                      <a:pt x="3885" y="4587"/>
                      <a:pt x="4110" y="4487"/>
                    </a:cubicBezTo>
                    <a:cubicBezTo>
                      <a:pt x="5013" y="4036"/>
                      <a:pt x="5464" y="3084"/>
                      <a:pt x="5288" y="2282"/>
                    </a:cubicBezTo>
                    <a:cubicBezTo>
                      <a:pt x="5238" y="2131"/>
                      <a:pt x="5188" y="1931"/>
                      <a:pt x="5063" y="1805"/>
                    </a:cubicBezTo>
                    <a:cubicBezTo>
                      <a:pt x="4537" y="1154"/>
                      <a:pt x="3835" y="828"/>
                      <a:pt x="2983" y="978"/>
                    </a:cubicBezTo>
                    <a:cubicBezTo>
                      <a:pt x="2306" y="1104"/>
                      <a:pt x="1704" y="1379"/>
                      <a:pt x="1479" y="2081"/>
                    </a:cubicBezTo>
                    <a:cubicBezTo>
                      <a:pt x="1103" y="3334"/>
                      <a:pt x="2156" y="4738"/>
                      <a:pt x="3359" y="4612"/>
                    </a:cubicBezTo>
                    <a:close/>
                    <a:moveTo>
                      <a:pt x="2206" y="26"/>
                    </a:moveTo>
                    <a:cubicBezTo>
                      <a:pt x="2933" y="26"/>
                      <a:pt x="3659" y="1"/>
                      <a:pt x="4361" y="51"/>
                    </a:cubicBezTo>
                    <a:cubicBezTo>
                      <a:pt x="4687" y="51"/>
                      <a:pt x="5013" y="226"/>
                      <a:pt x="5088" y="577"/>
                    </a:cubicBezTo>
                    <a:cubicBezTo>
                      <a:pt x="5163" y="953"/>
                      <a:pt x="5414" y="1204"/>
                      <a:pt x="5664" y="1480"/>
                    </a:cubicBezTo>
                    <a:cubicBezTo>
                      <a:pt x="6090" y="1956"/>
                      <a:pt x="6416" y="2532"/>
                      <a:pt x="6642" y="3159"/>
                    </a:cubicBezTo>
                    <a:cubicBezTo>
                      <a:pt x="5990" y="3911"/>
                      <a:pt x="5414" y="4688"/>
                      <a:pt x="4461" y="5064"/>
                    </a:cubicBezTo>
                    <a:cubicBezTo>
                      <a:pt x="3885" y="5289"/>
                      <a:pt x="2832" y="5289"/>
                      <a:pt x="2281" y="5089"/>
                    </a:cubicBezTo>
                    <a:cubicBezTo>
                      <a:pt x="1429" y="4763"/>
                      <a:pt x="902" y="4061"/>
                      <a:pt x="301" y="3460"/>
                    </a:cubicBezTo>
                    <a:cubicBezTo>
                      <a:pt x="0" y="3134"/>
                      <a:pt x="50" y="2683"/>
                      <a:pt x="376" y="2382"/>
                    </a:cubicBezTo>
                    <a:cubicBezTo>
                      <a:pt x="526" y="2231"/>
                      <a:pt x="752" y="2156"/>
                      <a:pt x="902" y="2031"/>
                    </a:cubicBezTo>
                    <a:cubicBezTo>
                      <a:pt x="1028" y="1956"/>
                      <a:pt x="1128" y="1856"/>
                      <a:pt x="1203" y="1755"/>
                    </a:cubicBezTo>
                    <a:cubicBezTo>
                      <a:pt x="1529" y="1204"/>
                      <a:pt x="1855" y="627"/>
                      <a:pt x="2206" y="26"/>
                    </a:cubicBezTo>
                  </a:path>
                </a:pathLst>
              </a:custGeom>
              <a:solidFill>
                <a:srgbClr val="EB96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83"/>
              <p:cNvSpPr/>
              <p:nvPr/>
            </p:nvSpPr>
            <p:spPr>
              <a:xfrm rot="-9979936">
                <a:off x="6358781" y="1080700"/>
                <a:ext cx="174174" cy="54632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1730" extrusionOk="0">
                    <a:moveTo>
                      <a:pt x="5339" y="26"/>
                    </a:moveTo>
                    <a:cubicBezTo>
                      <a:pt x="5514" y="928"/>
                      <a:pt x="5514" y="953"/>
                      <a:pt x="4988" y="1179"/>
                    </a:cubicBezTo>
                    <a:cubicBezTo>
                      <a:pt x="4512" y="1354"/>
                      <a:pt x="4036" y="1530"/>
                      <a:pt x="3534" y="1504"/>
                    </a:cubicBezTo>
                    <a:cubicBezTo>
                      <a:pt x="3184" y="1504"/>
                      <a:pt x="2808" y="1479"/>
                      <a:pt x="2482" y="1655"/>
                    </a:cubicBezTo>
                    <a:cubicBezTo>
                      <a:pt x="2306" y="1730"/>
                      <a:pt x="2056" y="1680"/>
                      <a:pt x="1855" y="1630"/>
                    </a:cubicBezTo>
                    <a:cubicBezTo>
                      <a:pt x="1404" y="1504"/>
                      <a:pt x="978" y="1304"/>
                      <a:pt x="552" y="1154"/>
                    </a:cubicBezTo>
                    <a:cubicBezTo>
                      <a:pt x="51" y="978"/>
                      <a:pt x="1" y="652"/>
                      <a:pt x="126" y="151"/>
                    </a:cubicBezTo>
                    <a:cubicBezTo>
                      <a:pt x="577" y="1"/>
                      <a:pt x="1028" y="101"/>
                      <a:pt x="1429" y="326"/>
                    </a:cubicBezTo>
                    <a:cubicBezTo>
                      <a:pt x="1730" y="502"/>
                      <a:pt x="2031" y="502"/>
                      <a:pt x="2357" y="502"/>
                    </a:cubicBezTo>
                    <a:cubicBezTo>
                      <a:pt x="2657" y="477"/>
                      <a:pt x="2933" y="477"/>
                      <a:pt x="3209" y="477"/>
                    </a:cubicBezTo>
                    <a:cubicBezTo>
                      <a:pt x="3534" y="502"/>
                      <a:pt x="3835" y="477"/>
                      <a:pt x="4161" y="326"/>
                    </a:cubicBezTo>
                    <a:cubicBezTo>
                      <a:pt x="4487" y="176"/>
                      <a:pt x="4888" y="126"/>
                      <a:pt x="5339" y="2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83"/>
              <p:cNvSpPr/>
              <p:nvPr/>
            </p:nvSpPr>
            <p:spPr>
              <a:xfrm rot="-9979936">
                <a:off x="5911215" y="1580811"/>
                <a:ext cx="69701" cy="69696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7" extrusionOk="0">
                    <a:moveTo>
                      <a:pt x="1229" y="1"/>
                    </a:moveTo>
                    <a:cubicBezTo>
                      <a:pt x="1530" y="427"/>
                      <a:pt x="1855" y="853"/>
                      <a:pt x="2206" y="1329"/>
                    </a:cubicBezTo>
                    <a:cubicBezTo>
                      <a:pt x="1880" y="1605"/>
                      <a:pt x="1555" y="1905"/>
                      <a:pt x="1204" y="2206"/>
                    </a:cubicBezTo>
                    <a:cubicBezTo>
                      <a:pt x="703" y="1905"/>
                      <a:pt x="352" y="1479"/>
                      <a:pt x="1" y="1053"/>
                    </a:cubicBezTo>
                    <a:cubicBezTo>
                      <a:pt x="427" y="477"/>
                      <a:pt x="427" y="477"/>
                      <a:pt x="1229" y="1"/>
                    </a:cubicBezTo>
                    <a:close/>
                  </a:path>
                </a:pathLst>
              </a:custGeom>
              <a:solidFill>
                <a:srgbClr val="F68C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83"/>
              <p:cNvSpPr/>
              <p:nvPr/>
            </p:nvSpPr>
            <p:spPr>
              <a:xfrm rot="-9979936">
                <a:off x="6618679" y="1752973"/>
                <a:ext cx="70491" cy="70485"/>
              </a:xfrm>
              <a:custGeom>
                <a:avLst/>
                <a:gdLst/>
                <a:ahLst/>
                <a:cxnLst/>
                <a:rect l="l" t="t" r="r" b="b"/>
                <a:pathLst>
                  <a:path w="2232" h="2232" extrusionOk="0">
                    <a:moveTo>
                      <a:pt x="1079" y="2231"/>
                    </a:moveTo>
                    <a:cubicBezTo>
                      <a:pt x="928" y="2131"/>
                      <a:pt x="803" y="2056"/>
                      <a:pt x="678" y="1955"/>
                    </a:cubicBezTo>
                    <a:cubicBezTo>
                      <a:pt x="477" y="1780"/>
                      <a:pt x="252" y="1605"/>
                      <a:pt x="1" y="1354"/>
                    </a:cubicBezTo>
                    <a:cubicBezTo>
                      <a:pt x="327" y="903"/>
                      <a:pt x="628" y="477"/>
                      <a:pt x="953" y="1"/>
                    </a:cubicBezTo>
                    <a:cubicBezTo>
                      <a:pt x="1480" y="301"/>
                      <a:pt x="1931" y="552"/>
                      <a:pt x="2232" y="1053"/>
                    </a:cubicBezTo>
                    <a:cubicBezTo>
                      <a:pt x="1831" y="1454"/>
                      <a:pt x="1455" y="1855"/>
                      <a:pt x="1079" y="2231"/>
                    </a:cubicBezTo>
                  </a:path>
                </a:pathLst>
              </a:custGeom>
              <a:solidFill>
                <a:srgbClr val="F68C3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83"/>
              <p:cNvSpPr/>
              <p:nvPr/>
            </p:nvSpPr>
            <p:spPr>
              <a:xfrm rot="-9979936">
                <a:off x="6085239" y="1977420"/>
                <a:ext cx="3190" cy="7958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52" extrusionOk="0">
                    <a:moveTo>
                      <a:pt x="76" y="0"/>
                    </a:moveTo>
                    <a:cubicBezTo>
                      <a:pt x="76" y="76"/>
                      <a:pt x="101" y="126"/>
                      <a:pt x="101" y="176"/>
                    </a:cubicBezTo>
                    <a:cubicBezTo>
                      <a:pt x="101" y="201"/>
                      <a:pt x="76" y="226"/>
                      <a:pt x="51" y="251"/>
                    </a:cubicBezTo>
                    <a:cubicBezTo>
                      <a:pt x="26" y="176"/>
                      <a:pt x="1" y="126"/>
                      <a:pt x="1" y="76"/>
                    </a:cubicBezTo>
                    <a:cubicBezTo>
                      <a:pt x="1" y="51"/>
                      <a:pt x="51" y="26"/>
                      <a:pt x="76" y="0"/>
                    </a:cubicBezTo>
                    <a:close/>
                  </a:path>
                </a:pathLst>
              </a:custGeom>
              <a:solidFill>
                <a:srgbClr val="C7CCC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83"/>
              <p:cNvSpPr/>
              <p:nvPr/>
            </p:nvSpPr>
            <p:spPr>
              <a:xfrm rot="-9979936">
                <a:off x="6261628" y="1658614"/>
                <a:ext cx="81544" cy="75222"/>
              </a:xfrm>
              <a:custGeom>
                <a:avLst/>
                <a:gdLst/>
                <a:ahLst/>
                <a:cxnLst/>
                <a:rect l="l" t="t" r="r" b="b"/>
                <a:pathLst>
                  <a:path w="2582" h="2382" extrusionOk="0">
                    <a:moveTo>
                      <a:pt x="0" y="1204"/>
                    </a:moveTo>
                    <a:cubicBezTo>
                      <a:pt x="301" y="878"/>
                      <a:pt x="552" y="577"/>
                      <a:pt x="827" y="302"/>
                    </a:cubicBezTo>
                    <a:cubicBezTo>
                      <a:pt x="1103" y="1"/>
                      <a:pt x="1504" y="1"/>
                      <a:pt x="1755" y="277"/>
                    </a:cubicBezTo>
                    <a:cubicBezTo>
                      <a:pt x="2030" y="552"/>
                      <a:pt x="2281" y="853"/>
                      <a:pt x="2582" y="1179"/>
                    </a:cubicBezTo>
                    <a:cubicBezTo>
                      <a:pt x="2231" y="1655"/>
                      <a:pt x="1755" y="1956"/>
                      <a:pt x="1304" y="2382"/>
                    </a:cubicBezTo>
                    <a:cubicBezTo>
                      <a:pt x="852" y="1981"/>
                      <a:pt x="451" y="1605"/>
                      <a:pt x="0" y="1204"/>
                    </a:cubicBezTo>
                    <a:close/>
                  </a:path>
                </a:pathLst>
              </a:custGeom>
              <a:solidFill>
                <a:srgbClr val="C0497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83"/>
              <p:cNvSpPr/>
              <p:nvPr/>
            </p:nvSpPr>
            <p:spPr>
              <a:xfrm rot="-9979936">
                <a:off x="5625994" y="813015"/>
                <a:ext cx="1020314" cy="3126328"/>
              </a:xfrm>
              <a:custGeom>
                <a:avLst/>
                <a:gdLst/>
                <a:ahLst/>
                <a:cxnLst/>
                <a:rect l="l" t="t" r="r" b="b"/>
                <a:pathLst>
                  <a:path w="32307" h="98999" extrusionOk="0">
                    <a:moveTo>
                      <a:pt x="20652" y="61153"/>
                    </a:moveTo>
                    <a:cubicBezTo>
                      <a:pt x="20627" y="61179"/>
                      <a:pt x="20577" y="61204"/>
                      <a:pt x="20577" y="61229"/>
                    </a:cubicBezTo>
                    <a:cubicBezTo>
                      <a:pt x="20577" y="61279"/>
                      <a:pt x="20602" y="61329"/>
                      <a:pt x="20627" y="61404"/>
                    </a:cubicBezTo>
                    <a:cubicBezTo>
                      <a:pt x="20652" y="61379"/>
                      <a:pt x="20677" y="61354"/>
                      <a:pt x="20677" y="61329"/>
                    </a:cubicBezTo>
                    <a:cubicBezTo>
                      <a:pt x="20677" y="61279"/>
                      <a:pt x="20652" y="61229"/>
                      <a:pt x="20652" y="61153"/>
                    </a:cubicBezTo>
                    <a:close/>
                    <a:moveTo>
                      <a:pt x="4587" y="72582"/>
                    </a:moveTo>
                    <a:cubicBezTo>
                      <a:pt x="4963" y="72206"/>
                      <a:pt x="5339" y="71805"/>
                      <a:pt x="5740" y="71404"/>
                    </a:cubicBezTo>
                    <a:cubicBezTo>
                      <a:pt x="5439" y="70903"/>
                      <a:pt x="4988" y="70652"/>
                      <a:pt x="4461" y="70352"/>
                    </a:cubicBezTo>
                    <a:cubicBezTo>
                      <a:pt x="4136" y="70828"/>
                      <a:pt x="3835" y="71254"/>
                      <a:pt x="3509" y="71705"/>
                    </a:cubicBezTo>
                    <a:cubicBezTo>
                      <a:pt x="3760" y="71956"/>
                      <a:pt x="3985" y="72131"/>
                      <a:pt x="4186" y="72306"/>
                    </a:cubicBezTo>
                    <a:cubicBezTo>
                      <a:pt x="4311" y="72407"/>
                      <a:pt x="4436" y="72482"/>
                      <a:pt x="4587" y="72582"/>
                    </a:cubicBezTo>
                    <a:close/>
                    <a:moveTo>
                      <a:pt x="27820" y="70377"/>
                    </a:moveTo>
                    <a:cubicBezTo>
                      <a:pt x="27018" y="70853"/>
                      <a:pt x="27018" y="70853"/>
                      <a:pt x="26592" y="71429"/>
                    </a:cubicBezTo>
                    <a:cubicBezTo>
                      <a:pt x="26943" y="71855"/>
                      <a:pt x="27294" y="72281"/>
                      <a:pt x="27795" y="72582"/>
                    </a:cubicBezTo>
                    <a:cubicBezTo>
                      <a:pt x="28146" y="72281"/>
                      <a:pt x="28471" y="71981"/>
                      <a:pt x="28797" y="71705"/>
                    </a:cubicBezTo>
                    <a:cubicBezTo>
                      <a:pt x="28446" y="71229"/>
                      <a:pt x="28121" y="70803"/>
                      <a:pt x="27820" y="70377"/>
                    </a:cubicBezTo>
                    <a:close/>
                    <a:moveTo>
                      <a:pt x="16642" y="97068"/>
                    </a:moveTo>
                    <a:cubicBezTo>
                      <a:pt x="17369" y="96417"/>
                      <a:pt x="17770" y="95840"/>
                      <a:pt x="18171" y="94838"/>
                    </a:cubicBezTo>
                    <a:cubicBezTo>
                      <a:pt x="18045" y="94412"/>
                      <a:pt x="17995" y="93936"/>
                      <a:pt x="17745" y="93635"/>
                    </a:cubicBezTo>
                    <a:cubicBezTo>
                      <a:pt x="17444" y="93209"/>
                      <a:pt x="17544" y="92733"/>
                      <a:pt x="17369" y="92281"/>
                    </a:cubicBezTo>
                    <a:cubicBezTo>
                      <a:pt x="17093" y="92307"/>
                      <a:pt x="16867" y="92332"/>
                      <a:pt x="16642" y="92357"/>
                    </a:cubicBezTo>
                    <a:close/>
                    <a:moveTo>
                      <a:pt x="15815" y="92332"/>
                    </a:moveTo>
                    <a:cubicBezTo>
                      <a:pt x="15213" y="93159"/>
                      <a:pt x="14637" y="94011"/>
                      <a:pt x="13985" y="94938"/>
                    </a:cubicBezTo>
                    <a:cubicBezTo>
                      <a:pt x="14637" y="95765"/>
                      <a:pt x="15339" y="96667"/>
                      <a:pt x="16015" y="97570"/>
                    </a:cubicBezTo>
                    <a:cubicBezTo>
                      <a:pt x="16040" y="97595"/>
                      <a:pt x="16090" y="97595"/>
                      <a:pt x="16166" y="97595"/>
                    </a:cubicBezTo>
                    <a:cubicBezTo>
                      <a:pt x="15890" y="95865"/>
                      <a:pt x="16116" y="94111"/>
                      <a:pt x="15815" y="92332"/>
                    </a:cubicBezTo>
                    <a:close/>
                    <a:moveTo>
                      <a:pt x="18697" y="90001"/>
                    </a:moveTo>
                    <a:cubicBezTo>
                      <a:pt x="18246" y="90101"/>
                      <a:pt x="17845" y="90151"/>
                      <a:pt x="17519" y="90301"/>
                    </a:cubicBezTo>
                    <a:cubicBezTo>
                      <a:pt x="17193" y="90452"/>
                      <a:pt x="16892" y="90477"/>
                      <a:pt x="16567" y="90452"/>
                    </a:cubicBezTo>
                    <a:cubicBezTo>
                      <a:pt x="16291" y="90452"/>
                      <a:pt x="16015" y="90452"/>
                      <a:pt x="15715" y="90477"/>
                    </a:cubicBezTo>
                    <a:cubicBezTo>
                      <a:pt x="15389" y="90477"/>
                      <a:pt x="15088" y="90477"/>
                      <a:pt x="14787" y="90301"/>
                    </a:cubicBezTo>
                    <a:cubicBezTo>
                      <a:pt x="14386" y="90076"/>
                      <a:pt x="13935" y="89976"/>
                      <a:pt x="13484" y="90126"/>
                    </a:cubicBezTo>
                    <a:cubicBezTo>
                      <a:pt x="13359" y="90627"/>
                      <a:pt x="13409" y="90953"/>
                      <a:pt x="13910" y="91129"/>
                    </a:cubicBezTo>
                    <a:cubicBezTo>
                      <a:pt x="14336" y="91279"/>
                      <a:pt x="14762" y="91479"/>
                      <a:pt x="15213" y="91605"/>
                    </a:cubicBezTo>
                    <a:cubicBezTo>
                      <a:pt x="15414" y="91655"/>
                      <a:pt x="15664" y="91705"/>
                      <a:pt x="15840" y="91630"/>
                    </a:cubicBezTo>
                    <a:cubicBezTo>
                      <a:pt x="16166" y="91454"/>
                      <a:pt x="16542" y="91479"/>
                      <a:pt x="16892" y="91479"/>
                    </a:cubicBezTo>
                    <a:cubicBezTo>
                      <a:pt x="17394" y="91505"/>
                      <a:pt x="17870" y="91329"/>
                      <a:pt x="18346" y="91154"/>
                    </a:cubicBezTo>
                    <a:cubicBezTo>
                      <a:pt x="18872" y="90928"/>
                      <a:pt x="18872" y="90903"/>
                      <a:pt x="18697" y="90001"/>
                    </a:cubicBezTo>
                    <a:close/>
                    <a:moveTo>
                      <a:pt x="14988" y="68923"/>
                    </a:moveTo>
                    <a:cubicBezTo>
                      <a:pt x="14637" y="69524"/>
                      <a:pt x="14311" y="70101"/>
                      <a:pt x="13985" y="70652"/>
                    </a:cubicBezTo>
                    <a:cubicBezTo>
                      <a:pt x="13910" y="70753"/>
                      <a:pt x="13810" y="70853"/>
                      <a:pt x="13684" y="70928"/>
                    </a:cubicBezTo>
                    <a:cubicBezTo>
                      <a:pt x="13534" y="71053"/>
                      <a:pt x="13308" y="71128"/>
                      <a:pt x="13158" y="71279"/>
                    </a:cubicBezTo>
                    <a:cubicBezTo>
                      <a:pt x="12832" y="71580"/>
                      <a:pt x="12782" y="72031"/>
                      <a:pt x="13083" y="72357"/>
                    </a:cubicBezTo>
                    <a:cubicBezTo>
                      <a:pt x="13684" y="72958"/>
                      <a:pt x="14211" y="73660"/>
                      <a:pt x="15063" y="73986"/>
                    </a:cubicBezTo>
                    <a:cubicBezTo>
                      <a:pt x="15614" y="74186"/>
                      <a:pt x="16667" y="74186"/>
                      <a:pt x="17243" y="73961"/>
                    </a:cubicBezTo>
                    <a:cubicBezTo>
                      <a:pt x="18196" y="73585"/>
                      <a:pt x="18772" y="72808"/>
                      <a:pt x="19424" y="72056"/>
                    </a:cubicBezTo>
                    <a:cubicBezTo>
                      <a:pt x="19198" y="71429"/>
                      <a:pt x="18872" y="70853"/>
                      <a:pt x="18446" y="70377"/>
                    </a:cubicBezTo>
                    <a:cubicBezTo>
                      <a:pt x="18196" y="70101"/>
                      <a:pt x="17945" y="69850"/>
                      <a:pt x="17870" y="69474"/>
                    </a:cubicBezTo>
                    <a:cubicBezTo>
                      <a:pt x="17795" y="69123"/>
                      <a:pt x="17469" y="68948"/>
                      <a:pt x="17143" y="68948"/>
                    </a:cubicBezTo>
                    <a:cubicBezTo>
                      <a:pt x="16441" y="68898"/>
                      <a:pt x="15715" y="68923"/>
                      <a:pt x="14988" y="68923"/>
                    </a:cubicBezTo>
                    <a:close/>
                    <a:moveTo>
                      <a:pt x="12381" y="75991"/>
                    </a:moveTo>
                    <a:cubicBezTo>
                      <a:pt x="12807" y="76066"/>
                      <a:pt x="13233" y="76216"/>
                      <a:pt x="13659" y="76216"/>
                    </a:cubicBezTo>
                    <a:cubicBezTo>
                      <a:pt x="15564" y="76241"/>
                      <a:pt x="17469" y="76241"/>
                      <a:pt x="19374" y="76266"/>
                    </a:cubicBezTo>
                    <a:cubicBezTo>
                      <a:pt x="19674" y="76266"/>
                      <a:pt x="19950" y="76216"/>
                      <a:pt x="20151" y="75941"/>
                    </a:cubicBezTo>
                    <a:cubicBezTo>
                      <a:pt x="20201" y="75464"/>
                      <a:pt x="20226" y="74963"/>
                      <a:pt x="20276" y="74412"/>
                    </a:cubicBezTo>
                    <a:cubicBezTo>
                      <a:pt x="19374" y="74387"/>
                      <a:pt x="18496" y="74136"/>
                      <a:pt x="17720" y="74737"/>
                    </a:cubicBezTo>
                    <a:cubicBezTo>
                      <a:pt x="17569" y="74838"/>
                      <a:pt x="17319" y="74838"/>
                      <a:pt x="17093" y="74863"/>
                    </a:cubicBezTo>
                    <a:cubicBezTo>
                      <a:pt x="16316" y="74988"/>
                      <a:pt x="15514" y="74838"/>
                      <a:pt x="14737" y="74788"/>
                    </a:cubicBezTo>
                    <a:cubicBezTo>
                      <a:pt x="14612" y="74763"/>
                      <a:pt x="14436" y="74687"/>
                      <a:pt x="14361" y="74612"/>
                    </a:cubicBezTo>
                    <a:cubicBezTo>
                      <a:pt x="14085" y="74362"/>
                      <a:pt x="13760" y="74362"/>
                      <a:pt x="13434" y="74362"/>
                    </a:cubicBezTo>
                    <a:cubicBezTo>
                      <a:pt x="13008" y="74336"/>
                      <a:pt x="12582" y="74286"/>
                      <a:pt x="12156" y="74286"/>
                    </a:cubicBezTo>
                    <a:cubicBezTo>
                      <a:pt x="12005" y="74286"/>
                      <a:pt x="11880" y="74336"/>
                      <a:pt x="11780" y="74387"/>
                    </a:cubicBezTo>
                    <a:cubicBezTo>
                      <a:pt x="11454" y="75088"/>
                      <a:pt x="11905" y="75489"/>
                      <a:pt x="12381" y="75991"/>
                    </a:cubicBezTo>
                    <a:close/>
                    <a:moveTo>
                      <a:pt x="20151" y="71504"/>
                    </a:moveTo>
                    <a:lnTo>
                      <a:pt x="25664" y="71504"/>
                    </a:lnTo>
                    <a:cubicBezTo>
                      <a:pt x="26015" y="70402"/>
                      <a:pt x="27068" y="70026"/>
                      <a:pt x="27720" y="69274"/>
                    </a:cubicBezTo>
                    <a:cubicBezTo>
                      <a:pt x="27845" y="69148"/>
                      <a:pt x="28146" y="69224"/>
                      <a:pt x="28171" y="69399"/>
                    </a:cubicBezTo>
                    <a:cubicBezTo>
                      <a:pt x="28346" y="70101"/>
                      <a:pt x="28847" y="70577"/>
                      <a:pt x="29299" y="71078"/>
                    </a:cubicBezTo>
                    <a:cubicBezTo>
                      <a:pt x="29374" y="71204"/>
                      <a:pt x="29499" y="71304"/>
                      <a:pt x="29574" y="71404"/>
                    </a:cubicBezTo>
                    <a:cubicBezTo>
                      <a:pt x="29775" y="71680"/>
                      <a:pt x="29750" y="71930"/>
                      <a:pt x="29499" y="72181"/>
                    </a:cubicBezTo>
                    <a:cubicBezTo>
                      <a:pt x="29073" y="72532"/>
                      <a:pt x="28672" y="72858"/>
                      <a:pt x="28271" y="73209"/>
                    </a:cubicBezTo>
                    <a:cubicBezTo>
                      <a:pt x="27920" y="73509"/>
                      <a:pt x="27669" y="73534"/>
                      <a:pt x="27319" y="73209"/>
                    </a:cubicBezTo>
                    <a:cubicBezTo>
                      <a:pt x="26968" y="72908"/>
                      <a:pt x="26617" y="72557"/>
                      <a:pt x="26291" y="72256"/>
                    </a:cubicBezTo>
                    <a:cubicBezTo>
                      <a:pt x="24386" y="72231"/>
                      <a:pt x="22507" y="72206"/>
                      <a:pt x="20652" y="72181"/>
                    </a:cubicBezTo>
                    <a:cubicBezTo>
                      <a:pt x="20502" y="72181"/>
                      <a:pt x="20351" y="72181"/>
                      <a:pt x="20251" y="72206"/>
                    </a:cubicBezTo>
                    <a:cubicBezTo>
                      <a:pt x="19900" y="72632"/>
                      <a:pt x="19549" y="73033"/>
                      <a:pt x="19148" y="73534"/>
                    </a:cubicBezTo>
                    <a:cubicBezTo>
                      <a:pt x="19499" y="73585"/>
                      <a:pt x="19750" y="73635"/>
                      <a:pt x="19975" y="73635"/>
                    </a:cubicBezTo>
                    <a:cubicBezTo>
                      <a:pt x="21128" y="73660"/>
                      <a:pt x="22281" y="73685"/>
                      <a:pt x="23434" y="73635"/>
                    </a:cubicBezTo>
                    <a:cubicBezTo>
                      <a:pt x="24487" y="73610"/>
                      <a:pt x="25514" y="73735"/>
                      <a:pt x="26517" y="74111"/>
                    </a:cubicBezTo>
                    <a:cubicBezTo>
                      <a:pt x="26943" y="74286"/>
                      <a:pt x="27369" y="74462"/>
                      <a:pt x="27770" y="74637"/>
                    </a:cubicBezTo>
                    <a:cubicBezTo>
                      <a:pt x="27870" y="74612"/>
                      <a:pt x="27945" y="74587"/>
                      <a:pt x="27995" y="74562"/>
                    </a:cubicBezTo>
                    <a:cubicBezTo>
                      <a:pt x="29198" y="73760"/>
                      <a:pt x="30276" y="72783"/>
                      <a:pt x="31304" y="71805"/>
                    </a:cubicBezTo>
                    <a:cubicBezTo>
                      <a:pt x="31429" y="71680"/>
                      <a:pt x="31479" y="71504"/>
                      <a:pt x="31554" y="71354"/>
                    </a:cubicBezTo>
                    <a:cubicBezTo>
                      <a:pt x="30777" y="70953"/>
                      <a:pt x="30201" y="70427"/>
                      <a:pt x="29674" y="69825"/>
                    </a:cubicBezTo>
                    <a:cubicBezTo>
                      <a:pt x="29123" y="69224"/>
                      <a:pt x="28547" y="68622"/>
                      <a:pt x="27995" y="68046"/>
                    </a:cubicBezTo>
                    <a:cubicBezTo>
                      <a:pt x="25188" y="69800"/>
                      <a:pt x="22231" y="70552"/>
                      <a:pt x="18897" y="69800"/>
                    </a:cubicBezTo>
                    <a:cubicBezTo>
                      <a:pt x="19198" y="70552"/>
                      <a:pt x="19875" y="70878"/>
                      <a:pt x="20151" y="71504"/>
                    </a:cubicBezTo>
                    <a:close/>
                    <a:moveTo>
                      <a:pt x="12080" y="72231"/>
                    </a:moveTo>
                    <a:cubicBezTo>
                      <a:pt x="10151" y="72231"/>
                      <a:pt x="8296" y="72231"/>
                      <a:pt x="6416" y="72231"/>
                    </a:cubicBezTo>
                    <a:cubicBezTo>
                      <a:pt x="6090" y="72231"/>
                      <a:pt x="5865" y="72357"/>
                      <a:pt x="5639" y="72557"/>
                    </a:cubicBezTo>
                    <a:cubicBezTo>
                      <a:pt x="5389" y="72808"/>
                      <a:pt x="5138" y="73083"/>
                      <a:pt x="4862" y="73309"/>
                    </a:cubicBezTo>
                    <a:cubicBezTo>
                      <a:pt x="4587" y="73509"/>
                      <a:pt x="4336" y="73484"/>
                      <a:pt x="4085" y="73259"/>
                    </a:cubicBezTo>
                    <a:cubicBezTo>
                      <a:pt x="3659" y="72908"/>
                      <a:pt x="3258" y="72557"/>
                      <a:pt x="2832" y="72206"/>
                    </a:cubicBezTo>
                    <a:cubicBezTo>
                      <a:pt x="2506" y="71930"/>
                      <a:pt x="2481" y="71705"/>
                      <a:pt x="2732" y="71379"/>
                    </a:cubicBezTo>
                    <a:cubicBezTo>
                      <a:pt x="3008" y="71053"/>
                      <a:pt x="3334" y="70753"/>
                      <a:pt x="3584" y="70402"/>
                    </a:cubicBezTo>
                    <a:cubicBezTo>
                      <a:pt x="3860" y="70026"/>
                      <a:pt x="4060" y="69625"/>
                      <a:pt x="4311" y="69174"/>
                    </a:cubicBezTo>
                    <a:cubicBezTo>
                      <a:pt x="4938" y="69449"/>
                      <a:pt x="5313" y="70001"/>
                      <a:pt x="5815" y="70377"/>
                    </a:cubicBezTo>
                    <a:cubicBezTo>
                      <a:pt x="6166" y="70652"/>
                      <a:pt x="6416" y="71078"/>
                      <a:pt x="6767" y="71504"/>
                    </a:cubicBezTo>
                    <a:lnTo>
                      <a:pt x="12055" y="71504"/>
                    </a:lnTo>
                    <a:cubicBezTo>
                      <a:pt x="12431" y="71103"/>
                      <a:pt x="12807" y="70702"/>
                      <a:pt x="13158" y="70301"/>
                    </a:cubicBezTo>
                    <a:cubicBezTo>
                      <a:pt x="13258" y="70201"/>
                      <a:pt x="13308" y="70051"/>
                      <a:pt x="13384" y="69900"/>
                    </a:cubicBezTo>
                    <a:cubicBezTo>
                      <a:pt x="13258" y="69850"/>
                      <a:pt x="13233" y="69825"/>
                      <a:pt x="13208" y="69825"/>
                    </a:cubicBezTo>
                    <a:cubicBezTo>
                      <a:pt x="13108" y="69825"/>
                      <a:pt x="12983" y="69850"/>
                      <a:pt x="12882" y="69875"/>
                    </a:cubicBezTo>
                    <a:cubicBezTo>
                      <a:pt x="11479" y="70226"/>
                      <a:pt x="10100" y="70201"/>
                      <a:pt x="8697" y="69850"/>
                    </a:cubicBezTo>
                    <a:cubicBezTo>
                      <a:pt x="7243" y="69474"/>
                      <a:pt x="5765" y="69148"/>
                      <a:pt x="4562" y="68146"/>
                    </a:cubicBezTo>
                    <a:cubicBezTo>
                      <a:pt x="4511" y="68096"/>
                      <a:pt x="4411" y="68096"/>
                      <a:pt x="4336" y="68071"/>
                    </a:cubicBezTo>
                    <a:cubicBezTo>
                      <a:pt x="4010" y="68346"/>
                      <a:pt x="3684" y="68622"/>
                      <a:pt x="3384" y="68923"/>
                    </a:cubicBezTo>
                    <a:cubicBezTo>
                      <a:pt x="3083" y="69249"/>
                      <a:pt x="2832" y="69600"/>
                      <a:pt x="2531" y="69900"/>
                    </a:cubicBezTo>
                    <a:cubicBezTo>
                      <a:pt x="2080" y="70326"/>
                      <a:pt x="1604" y="70702"/>
                      <a:pt x="1153" y="71103"/>
                    </a:cubicBezTo>
                    <a:cubicBezTo>
                      <a:pt x="1028" y="71204"/>
                      <a:pt x="877" y="71304"/>
                      <a:pt x="752" y="71404"/>
                    </a:cubicBezTo>
                    <a:cubicBezTo>
                      <a:pt x="1404" y="72357"/>
                      <a:pt x="3409" y="74061"/>
                      <a:pt x="4537" y="74637"/>
                    </a:cubicBezTo>
                    <a:cubicBezTo>
                      <a:pt x="4612" y="74612"/>
                      <a:pt x="4687" y="74612"/>
                      <a:pt x="4737" y="74587"/>
                    </a:cubicBezTo>
                    <a:cubicBezTo>
                      <a:pt x="5890" y="73935"/>
                      <a:pt x="7143" y="73610"/>
                      <a:pt x="8471" y="73635"/>
                    </a:cubicBezTo>
                    <a:cubicBezTo>
                      <a:pt x="9800" y="73660"/>
                      <a:pt x="11128" y="73660"/>
                      <a:pt x="12481" y="73635"/>
                    </a:cubicBezTo>
                    <a:cubicBezTo>
                      <a:pt x="12657" y="73635"/>
                      <a:pt x="12857" y="73560"/>
                      <a:pt x="13133" y="73509"/>
                    </a:cubicBezTo>
                    <a:cubicBezTo>
                      <a:pt x="12757" y="73058"/>
                      <a:pt x="12431" y="72657"/>
                      <a:pt x="12080" y="72231"/>
                    </a:cubicBezTo>
                    <a:close/>
                    <a:moveTo>
                      <a:pt x="12456" y="76868"/>
                    </a:moveTo>
                    <a:cubicBezTo>
                      <a:pt x="12456" y="77068"/>
                      <a:pt x="12456" y="77294"/>
                      <a:pt x="12456" y="77494"/>
                    </a:cubicBezTo>
                    <a:cubicBezTo>
                      <a:pt x="12481" y="78798"/>
                      <a:pt x="12481" y="80101"/>
                      <a:pt x="12506" y="81379"/>
                    </a:cubicBezTo>
                    <a:cubicBezTo>
                      <a:pt x="12506" y="82006"/>
                      <a:pt x="12481" y="82607"/>
                      <a:pt x="12306" y="83209"/>
                    </a:cubicBezTo>
                    <a:cubicBezTo>
                      <a:pt x="12206" y="83610"/>
                      <a:pt x="12055" y="84061"/>
                      <a:pt x="12080" y="84487"/>
                    </a:cubicBezTo>
                    <a:cubicBezTo>
                      <a:pt x="12080" y="85389"/>
                      <a:pt x="11880" y="86266"/>
                      <a:pt x="11654" y="87144"/>
                    </a:cubicBezTo>
                    <a:cubicBezTo>
                      <a:pt x="11554" y="87620"/>
                      <a:pt x="11504" y="88121"/>
                      <a:pt x="11679" y="88597"/>
                    </a:cubicBezTo>
                    <a:cubicBezTo>
                      <a:pt x="12231" y="89023"/>
                      <a:pt x="12882" y="89124"/>
                      <a:pt x="13509" y="89249"/>
                    </a:cubicBezTo>
                    <a:cubicBezTo>
                      <a:pt x="14186" y="89399"/>
                      <a:pt x="14862" y="89499"/>
                      <a:pt x="15539" y="89600"/>
                    </a:cubicBezTo>
                    <a:cubicBezTo>
                      <a:pt x="15589" y="89600"/>
                      <a:pt x="15664" y="89550"/>
                      <a:pt x="15740" y="89499"/>
                    </a:cubicBezTo>
                    <a:cubicBezTo>
                      <a:pt x="15840" y="89048"/>
                      <a:pt x="15940" y="88597"/>
                      <a:pt x="15990" y="88146"/>
                    </a:cubicBezTo>
                    <a:cubicBezTo>
                      <a:pt x="16015" y="87745"/>
                      <a:pt x="16015" y="87344"/>
                      <a:pt x="15915" y="86968"/>
                    </a:cubicBezTo>
                    <a:cubicBezTo>
                      <a:pt x="15740" y="86392"/>
                      <a:pt x="15715" y="85840"/>
                      <a:pt x="15715" y="85264"/>
                    </a:cubicBezTo>
                    <a:cubicBezTo>
                      <a:pt x="15715" y="82808"/>
                      <a:pt x="15715" y="80352"/>
                      <a:pt x="15715" y="77895"/>
                    </a:cubicBezTo>
                    <a:cubicBezTo>
                      <a:pt x="15715" y="77620"/>
                      <a:pt x="15689" y="77344"/>
                      <a:pt x="15664" y="77018"/>
                    </a:cubicBezTo>
                    <a:cubicBezTo>
                      <a:pt x="14612" y="76968"/>
                      <a:pt x="13609" y="76918"/>
                      <a:pt x="12456" y="76868"/>
                    </a:cubicBezTo>
                    <a:close/>
                    <a:moveTo>
                      <a:pt x="16491" y="77043"/>
                    </a:moveTo>
                    <a:cubicBezTo>
                      <a:pt x="16491" y="77469"/>
                      <a:pt x="16416" y="77870"/>
                      <a:pt x="16466" y="78246"/>
                    </a:cubicBezTo>
                    <a:cubicBezTo>
                      <a:pt x="16642" y="79750"/>
                      <a:pt x="16592" y="81254"/>
                      <a:pt x="16592" y="82783"/>
                    </a:cubicBezTo>
                    <a:cubicBezTo>
                      <a:pt x="16592" y="83209"/>
                      <a:pt x="16642" y="83635"/>
                      <a:pt x="16667" y="84061"/>
                    </a:cubicBezTo>
                    <a:cubicBezTo>
                      <a:pt x="16667" y="84311"/>
                      <a:pt x="16692" y="84562"/>
                      <a:pt x="16692" y="84813"/>
                    </a:cubicBezTo>
                    <a:cubicBezTo>
                      <a:pt x="16692" y="85865"/>
                      <a:pt x="16642" y="86918"/>
                      <a:pt x="16617" y="87946"/>
                    </a:cubicBezTo>
                    <a:cubicBezTo>
                      <a:pt x="16617" y="88397"/>
                      <a:pt x="16642" y="88798"/>
                      <a:pt x="16416" y="89224"/>
                    </a:cubicBezTo>
                    <a:cubicBezTo>
                      <a:pt x="16391" y="89299"/>
                      <a:pt x="16466" y="89474"/>
                      <a:pt x="16466" y="89575"/>
                    </a:cubicBezTo>
                    <a:cubicBezTo>
                      <a:pt x="17193" y="89474"/>
                      <a:pt x="17870" y="89399"/>
                      <a:pt x="18547" y="89299"/>
                    </a:cubicBezTo>
                    <a:cubicBezTo>
                      <a:pt x="19299" y="89174"/>
                      <a:pt x="20050" y="89048"/>
                      <a:pt x="20677" y="88547"/>
                    </a:cubicBezTo>
                    <a:cubicBezTo>
                      <a:pt x="20752" y="87996"/>
                      <a:pt x="20727" y="87469"/>
                      <a:pt x="20577" y="86943"/>
                    </a:cubicBezTo>
                    <a:cubicBezTo>
                      <a:pt x="20451" y="86417"/>
                      <a:pt x="20301" y="85890"/>
                      <a:pt x="20276" y="85364"/>
                    </a:cubicBezTo>
                    <a:cubicBezTo>
                      <a:pt x="20276" y="84637"/>
                      <a:pt x="20126" y="83936"/>
                      <a:pt x="20000" y="83234"/>
                    </a:cubicBezTo>
                    <a:cubicBezTo>
                      <a:pt x="19900" y="82657"/>
                      <a:pt x="19825" y="82081"/>
                      <a:pt x="19800" y="81530"/>
                    </a:cubicBezTo>
                    <a:cubicBezTo>
                      <a:pt x="19800" y="80251"/>
                      <a:pt x="19825" y="78998"/>
                      <a:pt x="19825" y="77745"/>
                    </a:cubicBezTo>
                    <a:cubicBezTo>
                      <a:pt x="19825" y="77494"/>
                      <a:pt x="19775" y="77269"/>
                      <a:pt x="19725" y="76993"/>
                    </a:cubicBezTo>
                    <a:cubicBezTo>
                      <a:pt x="18622" y="77018"/>
                      <a:pt x="17594" y="76868"/>
                      <a:pt x="16491" y="77043"/>
                    </a:cubicBezTo>
                    <a:close/>
                    <a:moveTo>
                      <a:pt x="19223" y="68998"/>
                    </a:moveTo>
                    <a:cubicBezTo>
                      <a:pt x="19599" y="68497"/>
                      <a:pt x="19524" y="68046"/>
                      <a:pt x="19599" y="67645"/>
                    </a:cubicBezTo>
                    <a:cubicBezTo>
                      <a:pt x="19624" y="67319"/>
                      <a:pt x="19649" y="66993"/>
                      <a:pt x="19700" y="66667"/>
                    </a:cubicBezTo>
                    <a:cubicBezTo>
                      <a:pt x="19750" y="66367"/>
                      <a:pt x="19825" y="66041"/>
                      <a:pt x="19825" y="65715"/>
                    </a:cubicBezTo>
                    <a:cubicBezTo>
                      <a:pt x="19850" y="64963"/>
                      <a:pt x="19875" y="64211"/>
                      <a:pt x="19850" y="63434"/>
                    </a:cubicBezTo>
                    <a:cubicBezTo>
                      <a:pt x="19775" y="61880"/>
                      <a:pt x="20000" y="60351"/>
                      <a:pt x="20126" y="58798"/>
                    </a:cubicBezTo>
                    <a:cubicBezTo>
                      <a:pt x="20201" y="58021"/>
                      <a:pt x="20326" y="57244"/>
                      <a:pt x="20326" y="56442"/>
                    </a:cubicBezTo>
                    <a:cubicBezTo>
                      <a:pt x="20326" y="55640"/>
                      <a:pt x="20301" y="54863"/>
                      <a:pt x="20502" y="54086"/>
                    </a:cubicBezTo>
                    <a:cubicBezTo>
                      <a:pt x="20602" y="53710"/>
                      <a:pt x="20552" y="53284"/>
                      <a:pt x="20577" y="52883"/>
                    </a:cubicBezTo>
                    <a:cubicBezTo>
                      <a:pt x="20577" y="52181"/>
                      <a:pt x="20552" y="51454"/>
                      <a:pt x="20627" y="50727"/>
                    </a:cubicBezTo>
                    <a:cubicBezTo>
                      <a:pt x="20827" y="48823"/>
                      <a:pt x="21078" y="46943"/>
                      <a:pt x="21329" y="45038"/>
                    </a:cubicBezTo>
                    <a:cubicBezTo>
                      <a:pt x="21454" y="44111"/>
                      <a:pt x="21705" y="43183"/>
                      <a:pt x="21780" y="42256"/>
                    </a:cubicBezTo>
                    <a:cubicBezTo>
                      <a:pt x="21930" y="40276"/>
                      <a:pt x="22231" y="38321"/>
                      <a:pt x="22256" y="36316"/>
                    </a:cubicBezTo>
                    <a:cubicBezTo>
                      <a:pt x="22256" y="35063"/>
                      <a:pt x="22406" y="33810"/>
                      <a:pt x="22481" y="32557"/>
                    </a:cubicBezTo>
                    <a:cubicBezTo>
                      <a:pt x="22507" y="32306"/>
                      <a:pt x="22557" y="32056"/>
                      <a:pt x="22582" y="31805"/>
                    </a:cubicBezTo>
                    <a:cubicBezTo>
                      <a:pt x="22732" y="30426"/>
                      <a:pt x="22908" y="29073"/>
                      <a:pt x="22958" y="27695"/>
                    </a:cubicBezTo>
                    <a:cubicBezTo>
                      <a:pt x="23008" y="26291"/>
                      <a:pt x="23208" y="24913"/>
                      <a:pt x="23208" y="23484"/>
                    </a:cubicBezTo>
                    <a:cubicBezTo>
                      <a:pt x="23233" y="23233"/>
                      <a:pt x="23283" y="22983"/>
                      <a:pt x="23334" y="22757"/>
                    </a:cubicBezTo>
                    <a:cubicBezTo>
                      <a:pt x="23960" y="20301"/>
                      <a:pt x="24111" y="17770"/>
                      <a:pt x="24612" y="15289"/>
                    </a:cubicBezTo>
                    <a:cubicBezTo>
                      <a:pt x="24712" y="14787"/>
                      <a:pt x="24787" y="14286"/>
                      <a:pt x="24913" y="13810"/>
                    </a:cubicBezTo>
                    <a:cubicBezTo>
                      <a:pt x="25063" y="13258"/>
                      <a:pt x="25038" y="12732"/>
                      <a:pt x="25013" y="12181"/>
                    </a:cubicBezTo>
                    <a:cubicBezTo>
                      <a:pt x="24286" y="11554"/>
                      <a:pt x="23459" y="11028"/>
                      <a:pt x="22908" y="10201"/>
                    </a:cubicBezTo>
                    <a:cubicBezTo>
                      <a:pt x="22757" y="10000"/>
                      <a:pt x="22507" y="9875"/>
                      <a:pt x="22331" y="9700"/>
                    </a:cubicBezTo>
                    <a:cubicBezTo>
                      <a:pt x="22131" y="9549"/>
                      <a:pt x="21905" y="9399"/>
                      <a:pt x="21755" y="9198"/>
                    </a:cubicBezTo>
                    <a:cubicBezTo>
                      <a:pt x="21228" y="8371"/>
                      <a:pt x="20451" y="7745"/>
                      <a:pt x="19800" y="7043"/>
                    </a:cubicBezTo>
                    <a:cubicBezTo>
                      <a:pt x="19424" y="6617"/>
                      <a:pt x="19048" y="6166"/>
                      <a:pt x="18747" y="5690"/>
                    </a:cubicBezTo>
                    <a:cubicBezTo>
                      <a:pt x="18296" y="5013"/>
                      <a:pt x="17970" y="4286"/>
                      <a:pt x="17519" y="3634"/>
                    </a:cubicBezTo>
                    <a:cubicBezTo>
                      <a:pt x="17093" y="3058"/>
                      <a:pt x="16717" y="2456"/>
                      <a:pt x="16416" y="1780"/>
                    </a:cubicBezTo>
                    <a:cubicBezTo>
                      <a:pt x="16366" y="1629"/>
                      <a:pt x="16216" y="1504"/>
                      <a:pt x="16065" y="1329"/>
                    </a:cubicBezTo>
                    <a:cubicBezTo>
                      <a:pt x="15840" y="1830"/>
                      <a:pt x="15765" y="2356"/>
                      <a:pt x="15464" y="2657"/>
                    </a:cubicBezTo>
                    <a:cubicBezTo>
                      <a:pt x="14837" y="3309"/>
                      <a:pt x="14537" y="4111"/>
                      <a:pt x="14085" y="4837"/>
                    </a:cubicBezTo>
                    <a:cubicBezTo>
                      <a:pt x="13534" y="5765"/>
                      <a:pt x="12933" y="6692"/>
                      <a:pt x="12131" y="7419"/>
                    </a:cubicBezTo>
                    <a:cubicBezTo>
                      <a:pt x="11128" y="8296"/>
                      <a:pt x="10426" y="9474"/>
                      <a:pt x="9324" y="10251"/>
                    </a:cubicBezTo>
                    <a:cubicBezTo>
                      <a:pt x="9198" y="10326"/>
                      <a:pt x="9123" y="10476"/>
                      <a:pt x="9048" y="10577"/>
                    </a:cubicBezTo>
                    <a:cubicBezTo>
                      <a:pt x="8797" y="10953"/>
                      <a:pt x="8496" y="11253"/>
                      <a:pt x="8120" y="11479"/>
                    </a:cubicBezTo>
                    <a:cubicBezTo>
                      <a:pt x="7820" y="11680"/>
                      <a:pt x="7569" y="11930"/>
                      <a:pt x="7293" y="12181"/>
                    </a:cubicBezTo>
                    <a:cubicBezTo>
                      <a:pt x="7243" y="12807"/>
                      <a:pt x="7293" y="13384"/>
                      <a:pt x="7419" y="14010"/>
                    </a:cubicBezTo>
                    <a:cubicBezTo>
                      <a:pt x="7694" y="15163"/>
                      <a:pt x="7995" y="16341"/>
                      <a:pt x="8070" y="17519"/>
                    </a:cubicBezTo>
                    <a:cubicBezTo>
                      <a:pt x="8196" y="18948"/>
                      <a:pt x="8496" y="20376"/>
                      <a:pt x="8747" y="21780"/>
                    </a:cubicBezTo>
                    <a:cubicBezTo>
                      <a:pt x="8897" y="22482"/>
                      <a:pt x="9048" y="23208"/>
                      <a:pt x="9073" y="23910"/>
                    </a:cubicBezTo>
                    <a:cubicBezTo>
                      <a:pt x="9098" y="24888"/>
                      <a:pt x="9148" y="25865"/>
                      <a:pt x="9273" y="26842"/>
                    </a:cubicBezTo>
                    <a:cubicBezTo>
                      <a:pt x="9298" y="27118"/>
                      <a:pt x="9298" y="27419"/>
                      <a:pt x="9324" y="27695"/>
                    </a:cubicBezTo>
                    <a:cubicBezTo>
                      <a:pt x="9374" y="28522"/>
                      <a:pt x="9399" y="29349"/>
                      <a:pt x="9499" y="30176"/>
                    </a:cubicBezTo>
                    <a:cubicBezTo>
                      <a:pt x="9674" y="31529"/>
                      <a:pt x="9800" y="32908"/>
                      <a:pt x="9875" y="34286"/>
                    </a:cubicBezTo>
                    <a:cubicBezTo>
                      <a:pt x="9975" y="36141"/>
                      <a:pt x="10176" y="38021"/>
                      <a:pt x="10301" y="39875"/>
                    </a:cubicBezTo>
                    <a:cubicBezTo>
                      <a:pt x="10401" y="41203"/>
                      <a:pt x="10552" y="42532"/>
                      <a:pt x="10777" y="43860"/>
                    </a:cubicBezTo>
                    <a:cubicBezTo>
                      <a:pt x="10978" y="45063"/>
                      <a:pt x="11028" y="46291"/>
                      <a:pt x="11253" y="47494"/>
                    </a:cubicBezTo>
                    <a:cubicBezTo>
                      <a:pt x="11604" y="49324"/>
                      <a:pt x="11704" y="51153"/>
                      <a:pt x="11704" y="53008"/>
                    </a:cubicBezTo>
                    <a:cubicBezTo>
                      <a:pt x="11679" y="53359"/>
                      <a:pt x="11704" y="53735"/>
                      <a:pt x="11780" y="54061"/>
                    </a:cubicBezTo>
                    <a:cubicBezTo>
                      <a:pt x="11930" y="54737"/>
                      <a:pt x="11980" y="55439"/>
                      <a:pt x="11955" y="56116"/>
                    </a:cubicBezTo>
                    <a:cubicBezTo>
                      <a:pt x="11955" y="56993"/>
                      <a:pt x="12005" y="57845"/>
                      <a:pt x="12131" y="58697"/>
                    </a:cubicBezTo>
                    <a:cubicBezTo>
                      <a:pt x="12306" y="59976"/>
                      <a:pt x="12381" y="61279"/>
                      <a:pt x="12431" y="62582"/>
                    </a:cubicBezTo>
                    <a:cubicBezTo>
                      <a:pt x="12481" y="63484"/>
                      <a:pt x="12431" y="64387"/>
                      <a:pt x="12481" y="65289"/>
                    </a:cubicBezTo>
                    <a:cubicBezTo>
                      <a:pt x="12532" y="66216"/>
                      <a:pt x="12657" y="67143"/>
                      <a:pt x="12732" y="68071"/>
                    </a:cubicBezTo>
                    <a:cubicBezTo>
                      <a:pt x="12757" y="68397"/>
                      <a:pt x="12757" y="68722"/>
                      <a:pt x="13083" y="68948"/>
                    </a:cubicBezTo>
                    <a:cubicBezTo>
                      <a:pt x="13484" y="68998"/>
                      <a:pt x="13835" y="68873"/>
                      <a:pt x="14186" y="68622"/>
                    </a:cubicBezTo>
                    <a:cubicBezTo>
                      <a:pt x="14461" y="68422"/>
                      <a:pt x="14787" y="68271"/>
                      <a:pt x="15163" y="68221"/>
                    </a:cubicBezTo>
                    <a:cubicBezTo>
                      <a:pt x="15339" y="68221"/>
                      <a:pt x="15489" y="68121"/>
                      <a:pt x="15664" y="68046"/>
                    </a:cubicBezTo>
                    <a:cubicBezTo>
                      <a:pt x="15664" y="67620"/>
                      <a:pt x="15664" y="67219"/>
                      <a:pt x="15664" y="66818"/>
                    </a:cubicBezTo>
                    <a:cubicBezTo>
                      <a:pt x="15689" y="51078"/>
                      <a:pt x="15715" y="35339"/>
                      <a:pt x="15740" y="19599"/>
                    </a:cubicBezTo>
                    <a:cubicBezTo>
                      <a:pt x="15740" y="16391"/>
                      <a:pt x="15765" y="13183"/>
                      <a:pt x="15765" y="9950"/>
                    </a:cubicBezTo>
                    <a:cubicBezTo>
                      <a:pt x="15765" y="9299"/>
                      <a:pt x="15790" y="8622"/>
                      <a:pt x="16141" y="7870"/>
                    </a:cubicBezTo>
                    <a:cubicBezTo>
                      <a:pt x="16241" y="8121"/>
                      <a:pt x="16341" y="8221"/>
                      <a:pt x="16366" y="8346"/>
                    </a:cubicBezTo>
                    <a:cubicBezTo>
                      <a:pt x="16416" y="8948"/>
                      <a:pt x="16517" y="9574"/>
                      <a:pt x="16542" y="10176"/>
                    </a:cubicBezTo>
                    <a:cubicBezTo>
                      <a:pt x="16567" y="18396"/>
                      <a:pt x="16592" y="26642"/>
                      <a:pt x="16617" y="34863"/>
                    </a:cubicBezTo>
                    <a:cubicBezTo>
                      <a:pt x="16617" y="45514"/>
                      <a:pt x="16617" y="56166"/>
                      <a:pt x="16617" y="66818"/>
                    </a:cubicBezTo>
                    <a:cubicBezTo>
                      <a:pt x="16617" y="67244"/>
                      <a:pt x="16592" y="67670"/>
                      <a:pt x="16692" y="68171"/>
                    </a:cubicBezTo>
                    <a:cubicBezTo>
                      <a:pt x="17319" y="68221"/>
                      <a:pt x="17870" y="68447"/>
                      <a:pt x="18396" y="68798"/>
                    </a:cubicBezTo>
                    <a:cubicBezTo>
                      <a:pt x="18597" y="68948"/>
                      <a:pt x="18923" y="68923"/>
                      <a:pt x="19223" y="68998"/>
                    </a:cubicBezTo>
                    <a:close/>
                    <a:moveTo>
                      <a:pt x="20426" y="69349"/>
                    </a:moveTo>
                    <a:cubicBezTo>
                      <a:pt x="21304" y="69349"/>
                      <a:pt x="22106" y="69399"/>
                      <a:pt x="22958" y="69199"/>
                    </a:cubicBezTo>
                    <a:cubicBezTo>
                      <a:pt x="23609" y="69048"/>
                      <a:pt x="24261" y="68848"/>
                      <a:pt x="24938" y="68722"/>
                    </a:cubicBezTo>
                    <a:cubicBezTo>
                      <a:pt x="25765" y="68522"/>
                      <a:pt x="26466" y="68146"/>
                      <a:pt x="27143" y="67645"/>
                    </a:cubicBezTo>
                    <a:cubicBezTo>
                      <a:pt x="27469" y="67419"/>
                      <a:pt x="27745" y="67118"/>
                      <a:pt x="28246" y="67068"/>
                    </a:cubicBezTo>
                    <a:cubicBezTo>
                      <a:pt x="28572" y="67444"/>
                      <a:pt x="29173" y="67620"/>
                      <a:pt x="29299" y="68246"/>
                    </a:cubicBezTo>
                    <a:cubicBezTo>
                      <a:pt x="29324" y="68372"/>
                      <a:pt x="29449" y="68497"/>
                      <a:pt x="29549" y="68597"/>
                    </a:cubicBezTo>
                    <a:cubicBezTo>
                      <a:pt x="30201" y="69048"/>
                      <a:pt x="30677" y="69700"/>
                      <a:pt x="31429" y="70051"/>
                    </a:cubicBezTo>
                    <a:cubicBezTo>
                      <a:pt x="31905" y="70251"/>
                      <a:pt x="32306" y="71229"/>
                      <a:pt x="32181" y="71730"/>
                    </a:cubicBezTo>
                    <a:cubicBezTo>
                      <a:pt x="32131" y="71930"/>
                      <a:pt x="32005" y="72131"/>
                      <a:pt x="31855" y="72281"/>
                    </a:cubicBezTo>
                    <a:cubicBezTo>
                      <a:pt x="31178" y="72933"/>
                      <a:pt x="30502" y="73560"/>
                      <a:pt x="29800" y="74186"/>
                    </a:cubicBezTo>
                    <a:cubicBezTo>
                      <a:pt x="29599" y="74336"/>
                      <a:pt x="29374" y="74512"/>
                      <a:pt x="29148" y="74562"/>
                    </a:cubicBezTo>
                    <a:cubicBezTo>
                      <a:pt x="28822" y="74637"/>
                      <a:pt x="28572" y="74813"/>
                      <a:pt x="28321" y="75013"/>
                    </a:cubicBezTo>
                    <a:cubicBezTo>
                      <a:pt x="27870" y="75389"/>
                      <a:pt x="27394" y="75364"/>
                      <a:pt x="26893" y="75113"/>
                    </a:cubicBezTo>
                    <a:cubicBezTo>
                      <a:pt x="25865" y="74612"/>
                      <a:pt x="24762" y="74261"/>
                      <a:pt x="23584" y="74336"/>
                    </a:cubicBezTo>
                    <a:cubicBezTo>
                      <a:pt x="22832" y="74387"/>
                      <a:pt x="22080" y="74362"/>
                      <a:pt x="21253" y="74387"/>
                    </a:cubicBezTo>
                    <a:cubicBezTo>
                      <a:pt x="21228" y="74662"/>
                      <a:pt x="21128" y="74913"/>
                      <a:pt x="21178" y="75139"/>
                    </a:cubicBezTo>
                    <a:cubicBezTo>
                      <a:pt x="21253" y="75665"/>
                      <a:pt x="21153" y="76141"/>
                      <a:pt x="20877" y="76592"/>
                    </a:cubicBezTo>
                    <a:cubicBezTo>
                      <a:pt x="20627" y="76968"/>
                      <a:pt x="20552" y="77394"/>
                      <a:pt x="20577" y="77820"/>
                    </a:cubicBezTo>
                    <a:cubicBezTo>
                      <a:pt x="20602" y="79149"/>
                      <a:pt x="20602" y="80502"/>
                      <a:pt x="20652" y="81830"/>
                    </a:cubicBezTo>
                    <a:cubicBezTo>
                      <a:pt x="20652" y="82181"/>
                      <a:pt x="20702" y="82557"/>
                      <a:pt x="20777" y="82908"/>
                    </a:cubicBezTo>
                    <a:cubicBezTo>
                      <a:pt x="20978" y="83710"/>
                      <a:pt x="21128" y="84512"/>
                      <a:pt x="21153" y="85364"/>
                    </a:cubicBezTo>
                    <a:cubicBezTo>
                      <a:pt x="21153" y="85815"/>
                      <a:pt x="21329" y="86266"/>
                      <a:pt x="21404" y="86743"/>
                    </a:cubicBezTo>
                    <a:cubicBezTo>
                      <a:pt x="21479" y="87169"/>
                      <a:pt x="21529" y="87595"/>
                      <a:pt x="21604" y="88021"/>
                    </a:cubicBezTo>
                    <a:cubicBezTo>
                      <a:pt x="21705" y="88697"/>
                      <a:pt x="21404" y="89098"/>
                      <a:pt x="20802" y="89374"/>
                    </a:cubicBezTo>
                    <a:cubicBezTo>
                      <a:pt x="20426" y="89525"/>
                      <a:pt x="20075" y="89700"/>
                      <a:pt x="19674" y="89900"/>
                    </a:cubicBezTo>
                    <a:cubicBezTo>
                      <a:pt x="19649" y="90226"/>
                      <a:pt x="19649" y="90577"/>
                      <a:pt x="19624" y="90953"/>
                    </a:cubicBezTo>
                    <a:cubicBezTo>
                      <a:pt x="19624" y="91279"/>
                      <a:pt x="19474" y="91505"/>
                      <a:pt x="19198" y="91630"/>
                    </a:cubicBezTo>
                    <a:cubicBezTo>
                      <a:pt x="18923" y="91780"/>
                      <a:pt x="18622" y="91906"/>
                      <a:pt x="18321" y="92056"/>
                    </a:cubicBezTo>
                    <a:cubicBezTo>
                      <a:pt x="18121" y="92457"/>
                      <a:pt x="18246" y="92833"/>
                      <a:pt x="18421" y="93209"/>
                    </a:cubicBezTo>
                    <a:cubicBezTo>
                      <a:pt x="18647" y="93685"/>
                      <a:pt x="18872" y="94186"/>
                      <a:pt x="19073" y="94687"/>
                    </a:cubicBezTo>
                    <a:cubicBezTo>
                      <a:pt x="19148" y="94838"/>
                      <a:pt x="19223" y="95013"/>
                      <a:pt x="19223" y="95189"/>
                    </a:cubicBezTo>
                    <a:cubicBezTo>
                      <a:pt x="19248" y="95364"/>
                      <a:pt x="19173" y="95590"/>
                      <a:pt x="18948" y="95590"/>
                    </a:cubicBezTo>
                    <a:cubicBezTo>
                      <a:pt x="18572" y="95615"/>
                      <a:pt x="18421" y="95840"/>
                      <a:pt x="18246" y="96141"/>
                    </a:cubicBezTo>
                    <a:cubicBezTo>
                      <a:pt x="17720" y="96993"/>
                      <a:pt x="17168" y="97845"/>
                      <a:pt x="16617" y="98672"/>
                    </a:cubicBezTo>
                    <a:cubicBezTo>
                      <a:pt x="16391" y="98998"/>
                      <a:pt x="15915" y="98973"/>
                      <a:pt x="15689" y="98647"/>
                    </a:cubicBezTo>
                    <a:cubicBezTo>
                      <a:pt x="15489" y="98397"/>
                      <a:pt x="15314" y="98096"/>
                      <a:pt x="15188" y="97820"/>
                    </a:cubicBezTo>
                    <a:cubicBezTo>
                      <a:pt x="14963" y="97319"/>
                      <a:pt x="14612" y="96918"/>
                      <a:pt x="14236" y="96517"/>
                    </a:cubicBezTo>
                    <a:cubicBezTo>
                      <a:pt x="13885" y="96141"/>
                      <a:pt x="13584" y="95740"/>
                      <a:pt x="13308" y="95339"/>
                    </a:cubicBezTo>
                    <a:cubicBezTo>
                      <a:pt x="13008" y="94863"/>
                      <a:pt x="13058" y="94362"/>
                      <a:pt x="13459" y="94086"/>
                    </a:cubicBezTo>
                    <a:cubicBezTo>
                      <a:pt x="14161" y="93610"/>
                      <a:pt x="14486" y="92908"/>
                      <a:pt x="15038" y="92231"/>
                    </a:cubicBezTo>
                    <a:cubicBezTo>
                      <a:pt x="14787" y="92156"/>
                      <a:pt x="14637" y="92106"/>
                      <a:pt x="14486" y="92081"/>
                    </a:cubicBezTo>
                    <a:cubicBezTo>
                      <a:pt x="14236" y="92006"/>
                      <a:pt x="13985" y="92006"/>
                      <a:pt x="13735" y="91906"/>
                    </a:cubicBezTo>
                    <a:cubicBezTo>
                      <a:pt x="12757" y="91530"/>
                      <a:pt x="12607" y="91479"/>
                      <a:pt x="12657" y="90452"/>
                    </a:cubicBezTo>
                    <a:cubicBezTo>
                      <a:pt x="12682" y="90276"/>
                      <a:pt x="12657" y="90101"/>
                      <a:pt x="12632" y="89951"/>
                    </a:cubicBezTo>
                    <a:cubicBezTo>
                      <a:pt x="12131" y="89675"/>
                      <a:pt x="11654" y="89424"/>
                      <a:pt x="11178" y="89174"/>
                    </a:cubicBezTo>
                    <a:cubicBezTo>
                      <a:pt x="10802" y="88998"/>
                      <a:pt x="10677" y="88672"/>
                      <a:pt x="10702" y="88296"/>
                    </a:cubicBezTo>
                    <a:cubicBezTo>
                      <a:pt x="10702" y="87996"/>
                      <a:pt x="10652" y="87695"/>
                      <a:pt x="10752" y="87419"/>
                    </a:cubicBezTo>
                    <a:cubicBezTo>
                      <a:pt x="11203" y="85966"/>
                      <a:pt x="11103" y="84412"/>
                      <a:pt x="11479" y="82958"/>
                    </a:cubicBezTo>
                    <a:cubicBezTo>
                      <a:pt x="11579" y="82507"/>
                      <a:pt x="11629" y="82031"/>
                      <a:pt x="11629" y="81555"/>
                    </a:cubicBezTo>
                    <a:cubicBezTo>
                      <a:pt x="11679" y="80377"/>
                      <a:pt x="11679" y="79174"/>
                      <a:pt x="11679" y="77996"/>
                    </a:cubicBezTo>
                    <a:cubicBezTo>
                      <a:pt x="11679" y="77194"/>
                      <a:pt x="11679" y="76417"/>
                      <a:pt x="11228" y="75690"/>
                    </a:cubicBezTo>
                    <a:cubicBezTo>
                      <a:pt x="11003" y="75364"/>
                      <a:pt x="11053" y="74863"/>
                      <a:pt x="10978" y="74387"/>
                    </a:cubicBezTo>
                    <a:cubicBezTo>
                      <a:pt x="9800" y="74336"/>
                      <a:pt x="8597" y="74286"/>
                      <a:pt x="7419" y="74412"/>
                    </a:cubicBezTo>
                    <a:cubicBezTo>
                      <a:pt x="6767" y="74487"/>
                      <a:pt x="6090" y="74763"/>
                      <a:pt x="5489" y="75063"/>
                    </a:cubicBezTo>
                    <a:cubicBezTo>
                      <a:pt x="4862" y="75389"/>
                      <a:pt x="4336" y="75389"/>
                      <a:pt x="3810" y="74913"/>
                    </a:cubicBezTo>
                    <a:cubicBezTo>
                      <a:pt x="3709" y="74813"/>
                      <a:pt x="3584" y="74687"/>
                      <a:pt x="3459" y="74662"/>
                    </a:cubicBezTo>
                    <a:cubicBezTo>
                      <a:pt x="2732" y="74537"/>
                      <a:pt x="2281" y="74011"/>
                      <a:pt x="1780" y="73560"/>
                    </a:cubicBezTo>
                    <a:cubicBezTo>
                      <a:pt x="1328" y="73133"/>
                      <a:pt x="877" y="72707"/>
                      <a:pt x="426" y="72281"/>
                    </a:cubicBezTo>
                    <a:cubicBezTo>
                      <a:pt x="100" y="71981"/>
                      <a:pt x="0" y="71605"/>
                      <a:pt x="151" y="71204"/>
                    </a:cubicBezTo>
                    <a:cubicBezTo>
                      <a:pt x="326" y="70677"/>
                      <a:pt x="552" y="70201"/>
                      <a:pt x="1153" y="69900"/>
                    </a:cubicBezTo>
                    <a:cubicBezTo>
                      <a:pt x="1805" y="69549"/>
                      <a:pt x="2306" y="68948"/>
                      <a:pt x="2882" y="68447"/>
                    </a:cubicBezTo>
                    <a:cubicBezTo>
                      <a:pt x="2933" y="68397"/>
                      <a:pt x="2983" y="68321"/>
                      <a:pt x="2983" y="68271"/>
                    </a:cubicBezTo>
                    <a:cubicBezTo>
                      <a:pt x="3108" y="67645"/>
                      <a:pt x="3659" y="67419"/>
                      <a:pt x="4136" y="67018"/>
                    </a:cubicBezTo>
                    <a:cubicBezTo>
                      <a:pt x="4361" y="67169"/>
                      <a:pt x="4637" y="67269"/>
                      <a:pt x="4862" y="67444"/>
                    </a:cubicBezTo>
                    <a:cubicBezTo>
                      <a:pt x="5664" y="68071"/>
                      <a:pt x="6542" y="68497"/>
                      <a:pt x="7544" y="68773"/>
                    </a:cubicBezTo>
                    <a:cubicBezTo>
                      <a:pt x="8296" y="68998"/>
                      <a:pt x="9073" y="69148"/>
                      <a:pt x="9850" y="69299"/>
                    </a:cubicBezTo>
                    <a:cubicBezTo>
                      <a:pt x="10451" y="69449"/>
                      <a:pt x="11128" y="69324"/>
                      <a:pt x="11855" y="69324"/>
                    </a:cubicBezTo>
                    <a:cubicBezTo>
                      <a:pt x="11855" y="68898"/>
                      <a:pt x="11880" y="68472"/>
                      <a:pt x="11880" y="68046"/>
                    </a:cubicBezTo>
                    <a:cubicBezTo>
                      <a:pt x="11855" y="67620"/>
                      <a:pt x="11805" y="67194"/>
                      <a:pt x="11755" y="66768"/>
                    </a:cubicBezTo>
                    <a:cubicBezTo>
                      <a:pt x="11730" y="66341"/>
                      <a:pt x="11654" y="65915"/>
                      <a:pt x="11629" y="65464"/>
                    </a:cubicBezTo>
                    <a:cubicBezTo>
                      <a:pt x="11579" y="64361"/>
                      <a:pt x="11504" y="63234"/>
                      <a:pt x="11454" y="62131"/>
                    </a:cubicBezTo>
                    <a:cubicBezTo>
                      <a:pt x="11429" y="61981"/>
                      <a:pt x="11404" y="61830"/>
                      <a:pt x="11429" y="61705"/>
                    </a:cubicBezTo>
                    <a:cubicBezTo>
                      <a:pt x="11604" y="60878"/>
                      <a:pt x="11379" y="60051"/>
                      <a:pt x="11429" y="59224"/>
                    </a:cubicBezTo>
                    <a:cubicBezTo>
                      <a:pt x="11454" y="59123"/>
                      <a:pt x="11454" y="58998"/>
                      <a:pt x="11429" y="58898"/>
                    </a:cubicBezTo>
                    <a:cubicBezTo>
                      <a:pt x="11103" y="57920"/>
                      <a:pt x="11228" y="56893"/>
                      <a:pt x="11253" y="55890"/>
                    </a:cubicBezTo>
                    <a:cubicBezTo>
                      <a:pt x="11253" y="55314"/>
                      <a:pt x="11153" y="54737"/>
                      <a:pt x="11103" y="54161"/>
                    </a:cubicBezTo>
                    <a:cubicBezTo>
                      <a:pt x="11078" y="53960"/>
                      <a:pt x="11003" y="53735"/>
                      <a:pt x="11028" y="53534"/>
                    </a:cubicBezTo>
                    <a:cubicBezTo>
                      <a:pt x="11153" y="52532"/>
                      <a:pt x="10802" y="51605"/>
                      <a:pt x="10752" y="50627"/>
                    </a:cubicBezTo>
                    <a:cubicBezTo>
                      <a:pt x="10727" y="50602"/>
                      <a:pt x="10752" y="50552"/>
                      <a:pt x="10727" y="50527"/>
                    </a:cubicBezTo>
                    <a:cubicBezTo>
                      <a:pt x="10151" y="49224"/>
                      <a:pt x="10301" y="47820"/>
                      <a:pt x="10276" y="46467"/>
                    </a:cubicBezTo>
                    <a:cubicBezTo>
                      <a:pt x="10251" y="45314"/>
                      <a:pt x="10201" y="44161"/>
                      <a:pt x="9950" y="43033"/>
                    </a:cubicBezTo>
                    <a:cubicBezTo>
                      <a:pt x="9850" y="42582"/>
                      <a:pt x="9825" y="42106"/>
                      <a:pt x="9775" y="41630"/>
                    </a:cubicBezTo>
                    <a:cubicBezTo>
                      <a:pt x="9574" y="39449"/>
                      <a:pt x="9298" y="37244"/>
                      <a:pt x="9223" y="35063"/>
                    </a:cubicBezTo>
                    <a:cubicBezTo>
                      <a:pt x="9148" y="33058"/>
                      <a:pt x="8948" y="31103"/>
                      <a:pt x="8722" y="29123"/>
                    </a:cubicBezTo>
                    <a:cubicBezTo>
                      <a:pt x="8672" y="28522"/>
                      <a:pt x="8722" y="27895"/>
                      <a:pt x="8647" y="27294"/>
                    </a:cubicBezTo>
                    <a:cubicBezTo>
                      <a:pt x="8371" y="24712"/>
                      <a:pt x="8296" y="22106"/>
                      <a:pt x="7719" y="19549"/>
                    </a:cubicBezTo>
                    <a:cubicBezTo>
                      <a:pt x="7494" y="18572"/>
                      <a:pt x="7419" y="17569"/>
                      <a:pt x="7243" y="16567"/>
                    </a:cubicBezTo>
                    <a:cubicBezTo>
                      <a:pt x="7093" y="15765"/>
                      <a:pt x="6867" y="14963"/>
                      <a:pt x="6717" y="14136"/>
                    </a:cubicBezTo>
                    <a:cubicBezTo>
                      <a:pt x="6542" y="13334"/>
                      <a:pt x="6366" y="12532"/>
                      <a:pt x="6391" y="11680"/>
                    </a:cubicBezTo>
                    <a:cubicBezTo>
                      <a:pt x="7293" y="11153"/>
                      <a:pt x="8120" y="10602"/>
                      <a:pt x="8697" y="9750"/>
                    </a:cubicBezTo>
                    <a:cubicBezTo>
                      <a:pt x="9649" y="9073"/>
                      <a:pt x="10276" y="8070"/>
                      <a:pt x="11128" y="7319"/>
                    </a:cubicBezTo>
                    <a:cubicBezTo>
                      <a:pt x="12331" y="6216"/>
                      <a:pt x="13283" y="4963"/>
                      <a:pt x="14060" y="3559"/>
                    </a:cubicBezTo>
                    <a:cubicBezTo>
                      <a:pt x="14562" y="2657"/>
                      <a:pt x="15063" y="1730"/>
                      <a:pt x="15589" y="827"/>
                    </a:cubicBezTo>
                    <a:cubicBezTo>
                      <a:pt x="15715" y="602"/>
                      <a:pt x="15815" y="376"/>
                      <a:pt x="15965" y="176"/>
                    </a:cubicBezTo>
                    <a:cubicBezTo>
                      <a:pt x="16090" y="0"/>
                      <a:pt x="16416" y="50"/>
                      <a:pt x="16517" y="226"/>
                    </a:cubicBezTo>
                    <a:cubicBezTo>
                      <a:pt x="16567" y="276"/>
                      <a:pt x="16592" y="351"/>
                      <a:pt x="16617" y="426"/>
                    </a:cubicBezTo>
                    <a:cubicBezTo>
                      <a:pt x="17118" y="1955"/>
                      <a:pt x="18045" y="3258"/>
                      <a:pt x="18872" y="4612"/>
                    </a:cubicBezTo>
                    <a:cubicBezTo>
                      <a:pt x="19349" y="5414"/>
                      <a:pt x="19950" y="6141"/>
                      <a:pt x="20627" y="6792"/>
                    </a:cubicBezTo>
                    <a:cubicBezTo>
                      <a:pt x="21228" y="7369"/>
                      <a:pt x="21755" y="8020"/>
                      <a:pt x="22306" y="8622"/>
                    </a:cubicBezTo>
                    <a:cubicBezTo>
                      <a:pt x="22507" y="8822"/>
                      <a:pt x="22732" y="8998"/>
                      <a:pt x="22958" y="9198"/>
                    </a:cubicBezTo>
                    <a:cubicBezTo>
                      <a:pt x="23233" y="9474"/>
                      <a:pt x="23559" y="9725"/>
                      <a:pt x="23810" y="10025"/>
                    </a:cubicBezTo>
                    <a:cubicBezTo>
                      <a:pt x="24361" y="10727"/>
                      <a:pt x="25038" y="11203"/>
                      <a:pt x="25840" y="11629"/>
                    </a:cubicBezTo>
                    <a:cubicBezTo>
                      <a:pt x="26015" y="11905"/>
                      <a:pt x="25915" y="12231"/>
                      <a:pt x="25865" y="12557"/>
                    </a:cubicBezTo>
                    <a:cubicBezTo>
                      <a:pt x="25639" y="13760"/>
                      <a:pt x="25464" y="14963"/>
                      <a:pt x="25113" y="16141"/>
                    </a:cubicBezTo>
                    <a:cubicBezTo>
                      <a:pt x="24888" y="16968"/>
                      <a:pt x="24888" y="17870"/>
                      <a:pt x="24712" y="18722"/>
                    </a:cubicBezTo>
                    <a:cubicBezTo>
                      <a:pt x="24386" y="20477"/>
                      <a:pt x="24060" y="22256"/>
                      <a:pt x="23910" y="24061"/>
                    </a:cubicBezTo>
                    <a:cubicBezTo>
                      <a:pt x="23785" y="25489"/>
                      <a:pt x="23710" y="26943"/>
                      <a:pt x="23584" y="28371"/>
                    </a:cubicBezTo>
                    <a:cubicBezTo>
                      <a:pt x="23484" y="29599"/>
                      <a:pt x="23334" y="30802"/>
                      <a:pt x="23208" y="32030"/>
                    </a:cubicBezTo>
                    <a:cubicBezTo>
                      <a:pt x="23183" y="32356"/>
                      <a:pt x="23133" y="32682"/>
                      <a:pt x="23133" y="33008"/>
                    </a:cubicBezTo>
                    <a:cubicBezTo>
                      <a:pt x="23058" y="34562"/>
                      <a:pt x="23058" y="36116"/>
                      <a:pt x="22908" y="37645"/>
                    </a:cubicBezTo>
                    <a:cubicBezTo>
                      <a:pt x="22657" y="39800"/>
                      <a:pt x="22557" y="41980"/>
                      <a:pt x="22156" y="44111"/>
                    </a:cubicBezTo>
                    <a:cubicBezTo>
                      <a:pt x="22055" y="44562"/>
                      <a:pt x="22055" y="45038"/>
                      <a:pt x="22030" y="45489"/>
                    </a:cubicBezTo>
                    <a:cubicBezTo>
                      <a:pt x="22005" y="46316"/>
                      <a:pt x="22030" y="47168"/>
                      <a:pt x="22005" y="47995"/>
                    </a:cubicBezTo>
                    <a:cubicBezTo>
                      <a:pt x="21955" y="48772"/>
                      <a:pt x="21830" y="49549"/>
                      <a:pt x="21654" y="50326"/>
                    </a:cubicBezTo>
                    <a:cubicBezTo>
                      <a:pt x="21429" y="51304"/>
                      <a:pt x="21128" y="52281"/>
                      <a:pt x="21228" y="53309"/>
                    </a:cubicBezTo>
                    <a:cubicBezTo>
                      <a:pt x="21253" y="53635"/>
                      <a:pt x="21228" y="53960"/>
                      <a:pt x="21153" y="54286"/>
                    </a:cubicBezTo>
                    <a:cubicBezTo>
                      <a:pt x="20928" y="55163"/>
                      <a:pt x="21003" y="56066"/>
                      <a:pt x="21053" y="56968"/>
                    </a:cubicBezTo>
                    <a:cubicBezTo>
                      <a:pt x="21078" y="57319"/>
                      <a:pt x="21153" y="57720"/>
                      <a:pt x="21028" y="58046"/>
                    </a:cubicBezTo>
                    <a:cubicBezTo>
                      <a:pt x="20702" y="58998"/>
                      <a:pt x="20903" y="59976"/>
                      <a:pt x="20852" y="60928"/>
                    </a:cubicBezTo>
                    <a:cubicBezTo>
                      <a:pt x="20827" y="61429"/>
                      <a:pt x="20802" y="61930"/>
                      <a:pt x="20777" y="62432"/>
                    </a:cubicBezTo>
                    <a:cubicBezTo>
                      <a:pt x="20752" y="63309"/>
                      <a:pt x="20702" y="64161"/>
                      <a:pt x="20677" y="65038"/>
                    </a:cubicBezTo>
                    <a:cubicBezTo>
                      <a:pt x="20652" y="65314"/>
                      <a:pt x="20702" y="65615"/>
                      <a:pt x="20627" y="65890"/>
                    </a:cubicBezTo>
                    <a:cubicBezTo>
                      <a:pt x="20426" y="66993"/>
                      <a:pt x="20376" y="68121"/>
                      <a:pt x="20426" y="69349"/>
                    </a:cubicBez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83"/>
              <p:cNvSpPr/>
              <p:nvPr/>
            </p:nvSpPr>
            <p:spPr>
              <a:xfrm rot="-9979936">
                <a:off x="6462432" y="1233077"/>
                <a:ext cx="52268" cy="75222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2382" extrusionOk="0">
                    <a:moveTo>
                      <a:pt x="1028" y="0"/>
                    </a:moveTo>
                    <a:cubicBezTo>
                      <a:pt x="927" y="401"/>
                      <a:pt x="852" y="677"/>
                      <a:pt x="752" y="1078"/>
                    </a:cubicBezTo>
                    <a:cubicBezTo>
                      <a:pt x="1053" y="1053"/>
                      <a:pt x="1278" y="1053"/>
                      <a:pt x="1579" y="1028"/>
                    </a:cubicBezTo>
                    <a:cubicBezTo>
                      <a:pt x="1604" y="1203"/>
                      <a:pt x="1654" y="1379"/>
                      <a:pt x="1604" y="1529"/>
                    </a:cubicBezTo>
                    <a:cubicBezTo>
                      <a:pt x="1479" y="1855"/>
                      <a:pt x="1328" y="2181"/>
                      <a:pt x="1078" y="2381"/>
                    </a:cubicBezTo>
                    <a:cubicBezTo>
                      <a:pt x="677" y="2356"/>
                      <a:pt x="827" y="2005"/>
                      <a:pt x="677" y="1905"/>
                    </a:cubicBezTo>
                    <a:cubicBezTo>
                      <a:pt x="526" y="1805"/>
                      <a:pt x="326" y="1805"/>
                      <a:pt x="176" y="1704"/>
                    </a:cubicBezTo>
                    <a:cubicBezTo>
                      <a:pt x="100" y="1629"/>
                      <a:pt x="0" y="1454"/>
                      <a:pt x="25" y="1354"/>
                    </a:cubicBezTo>
                    <a:cubicBezTo>
                      <a:pt x="176" y="827"/>
                      <a:pt x="401" y="351"/>
                      <a:pt x="1028" y="0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83"/>
              <p:cNvSpPr/>
              <p:nvPr/>
            </p:nvSpPr>
            <p:spPr>
              <a:xfrm rot="-9979936">
                <a:off x="6436473" y="1357163"/>
                <a:ext cx="31708" cy="138539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4387" extrusionOk="0">
                    <a:moveTo>
                      <a:pt x="352" y="4387"/>
                    </a:moveTo>
                    <a:cubicBezTo>
                      <a:pt x="452" y="3986"/>
                      <a:pt x="552" y="3560"/>
                      <a:pt x="652" y="3209"/>
                    </a:cubicBezTo>
                    <a:cubicBezTo>
                      <a:pt x="402" y="2983"/>
                      <a:pt x="151" y="2858"/>
                      <a:pt x="76" y="2658"/>
                    </a:cubicBezTo>
                    <a:cubicBezTo>
                      <a:pt x="1" y="2457"/>
                      <a:pt x="51" y="2156"/>
                      <a:pt x="126" y="1931"/>
                    </a:cubicBezTo>
                    <a:cubicBezTo>
                      <a:pt x="251" y="1455"/>
                      <a:pt x="427" y="978"/>
                      <a:pt x="602" y="502"/>
                    </a:cubicBezTo>
                    <a:cubicBezTo>
                      <a:pt x="652" y="352"/>
                      <a:pt x="778" y="226"/>
                      <a:pt x="928" y="1"/>
                    </a:cubicBezTo>
                    <a:cubicBezTo>
                      <a:pt x="1003" y="678"/>
                      <a:pt x="978" y="1204"/>
                      <a:pt x="728" y="1705"/>
                    </a:cubicBezTo>
                    <a:cubicBezTo>
                      <a:pt x="527" y="2056"/>
                      <a:pt x="427" y="2407"/>
                      <a:pt x="627" y="2808"/>
                    </a:cubicBezTo>
                    <a:cubicBezTo>
                      <a:pt x="753" y="3059"/>
                      <a:pt x="703" y="3384"/>
                      <a:pt x="728" y="3660"/>
                    </a:cubicBezTo>
                    <a:cubicBezTo>
                      <a:pt x="753" y="3986"/>
                      <a:pt x="627" y="4211"/>
                      <a:pt x="327" y="4362"/>
                    </a:cubicBezTo>
                    <a:lnTo>
                      <a:pt x="352" y="4387"/>
                    </a:ln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83"/>
              <p:cNvSpPr/>
              <p:nvPr/>
            </p:nvSpPr>
            <p:spPr>
              <a:xfrm rot="-9979936">
                <a:off x="6433531" y="1489442"/>
                <a:ext cx="17433" cy="50685"/>
              </a:xfrm>
              <a:custGeom>
                <a:avLst/>
                <a:gdLst/>
                <a:ahLst/>
                <a:cxnLst/>
                <a:rect l="l" t="t" r="r" b="b"/>
                <a:pathLst>
                  <a:path w="552" h="1605" extrusionOk="0">
                    <a:moveTo>
                      <a:pt x="326" y="0"/>
                    </a:moveTo>
                    <a:cubicBezTo>
                      <a:pt x="552" y="978"/>
                      <a:pt x="552" y="1028"/>
                      <a:pt x="76" y="1604"/>
                    </a:cubicBezTo>
                    <a:cubicBezTo>
                      <a:pt x="51" y="1554"/>
                      <a:pt x="0" y="1479"/>
                      <a:pt x="0" y="1429"/>
                    </a:cubicBezTo>
                    <a:cubicBezTo>
                      <a:pt x="101" y="1003"/>
                      <a:pt x="201" y="577"/>
                      <a:pt x="326" y="0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83"/>
              <p:cNvSpPr/>
              <p:nvPr/>
            </p:nvSpPr>
            <p:spPr>
              <a:xfrm rot="-9979936">
                <a:off x="6478337" y="1317404"/>
                <a:ext cx="20591" cy="46738"/>
              </a:xfrm>
              <a:custGeom>
                <a:avLst/>
                <a:gdLst/>
                <a:ahLst/>
                <a:cxnLst/>
                <a:rect l="l" t="t" r="r" b="b"/>
                <a:pathLst>
                  <a:path w="652" h="1480" extrusionOk="0">
                    <a:moveTo>
                      <a:pt x="627" y="1"/>
                    </a:moveTo>
                    <a:cubicBezTo>
                      <a:pt x="426" y="452"/>
                      <a:pt x="501" y="1053"/>
                      <a:pt x="75" y="1480"/>
                    </a:cubicBezTo>
                    <a:cubicBezTo>
                      <a:pt x="0" y="652"/>
                      <a:pt x="100" y="402"/>
                      <a:pt x="652" y="26"/>
                    </a:cubicBezTo>
                    <a:cubicBezTo>
                      <a:pt x="652" y="26"/>
                      <a:pt x="627" y="1"/>
                      <a:pt x="627" y="1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83"/>
              <p:cNvSpPr/>
              <p:nvPr/>
            </p:nvSpPr>
            <p:spPr>
              <a:xfrm rot="-9979936">
                <a:off x="6235545" y="1634558"/>
                <a:ext cx="137760" cy="123507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3911" extrusionOk="0">
                    <a:moveTo>
                      <a:pt x="953" y="1956"/>
                    </a:moveTo>
                    <a:cubicBezTo>
                      <a:pt x="1404" y="2357"/>
                      <a:pt x="1805" y="2733"/>
                      <a:pt x="2257" y="3134"/>
                    </a:cubicBezTo>
                    <a:cubicBezTo>
                      <a:pt x="2708" y="2708"/>
                      <a:pt x="3184" y="2407"/>
                      <a:pt x="3535" y="1931"/>
                    </a:cubicBezTo>
                    <a:cubicBezTo>
                      <a:pt x="3234" y="1605"/>
                      <a:pt x="2983" y="1304"/>
                      <a:pt x="2708" y="1029"/>
                    </a:cubicBezTo>
                    <a:cubicBezTo>
                      <a:pt x="2457" y="753"/>
                      <a:pt x="2056" y="753"/>
                      <a:pt x="1780" y="1054"/>
                    </a:cubicBezTo>
                    <a:cubicBezTo>
                      <a:pt x="1505" y="1329"/>
                      <a:pt x="1254" y="1630"/>
                      <a:pt x="953" y="1956"/>
                    </a:cubicBezTo>
                    <a:close/>
                    <a:moveTo>
                      <a:pt x="2257" y="3785"/>
                    </a:moveTo>
                    <a:cubicBezTo>
                      <a:pt x="1054" y="3911"/>
                      <a:pt x="1" y="2507"/>
                      <a:pt x="377" y="1254"/>
                    </a:cubicBezTo>
                    <a:cubicBezTo>
                      <a:pt x="602" y="552"/>
                      <a:pt x="1204" y="277"/>
                      <a:pt x="1881" y="151"/>
                    </a:cubicBezTo>
                    <a:cubicBezTo>
                      <a:pt x="2733" y="1"/>
                      <a:pt x="3435" y="327"/>
                      <a:pt x="3961" y="978"/>
                    </a:cubicBezTo>
                    <a:cubicBezTo>
                      <a:pt x="4086" y="1104"/>
                      <a:pt x="4136" y="1304"/>
                      <a:pt x="4186" y="1455"/>
                    </a:cubicBezTo>
                    <a:cubicBezTo>
                      <a:pt x="4362" y="2257"/>
                      <a:pt x="3911" y="3209"/>
                      <a:pt x="3008" y="3660"/>
                    </a:cubicBezTo>
                    <a:cubicBezTo>
                      <a:pt x="2783" y="3760"/>
                      <a:pt x="2507" y="3735"/>
                      <a:pt x="2257" y="3785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01" name="Google Shape;3301;p83"/>
            <p:cNvSpPr/>
            <p:nvPr/>
          </p:nvSpPr>
          <p:spPr>
            <a:xfrm>
              <a:off x="4660158" y="3057275"/>
              <a:ext cx="2087242" cy="2043277"/>
            </a:xfrm>
            <a:custGeom>
              <a:avLst/>
              <a:gdLst/>
              <a:ahLst/>
              <a:cxnLst/>
              <a:rect l="l" t="t" r="r" b="b"/>
              <a:pathLst>
                <a:path w="31859" h="29541" extrusionOk="0">
                  <a:moveTo>
                    <a:pt x="16265" y="34"/>
                  </a:moveTo>
                  <a:cubicBezTo>
                    <a:pt x="15761" y="1664"/>
                    <a:pt x="15190" y="3210"/>
                    <a:pt x="14820" y="4823"/>
                  </a:cubicBezTo>
                  <a:cubicBezTo>
                    <a:pt x="14165" y="4521"/>
                    <a:pt x="14047" y="4521"/>
                    <a:pt x="13543" y="5008"/>
                  </a:cubicBezTo>
                  <a:cubicBezTo>
                    <a:pt x="14131" y="4773"/>
                    <a:pt x="14468" y="5041"/>
                    <a:pt x="14787" y="5344"/>
                  </a:cubicBezTo>
                  <a:cubicBezTo>
                    <a:pt x="15005" y="5546"/>
                    <a:pt x="15240" y="5697"/>
                    <a:pt x="15476" y="5882"/>
                  </a:cubicBezTo>
                  <a:cubicBezTo>
                    <a:pt x="15879" y="6218"/>
                    <a:pt x="16383" y="6218"/>
                    <a:pt x="16854" y="6251"/>
                  </a:cubicBezTo>
                  <a:cubicBezTo>
                    <a:pt x="17290" y="6285"/>
                    <a:pt x="17710" y="6335"/>
                    <a:pt x="18114" y="6453"/>
                  </a:cubicBezTo>
                  <a:cubicBezTo>
                    <a:pt x="18920" y="6705"/>
                    <a:pt x="19744" y="6856"/>
                    <a:pt x="20466" y="7293"/>
                  </a:cubicBezTo>
                  <a:cubicBezTo>
                    <a:pt x="20903" y="7545"/>
                    <a:pt x="21407" y="7679"/>
                    <a:pt x="21911" y="7696"/>
                  </a:cubicBezTo>
                  <a:cubicBezTo>
                    <a:pt x="22079" y="7696"/>
                    <a:pt x="22247" y="7696"/>
                    <a:pt x="22281" y="7495"/>
                  </a:cubicBezTo>
                  <a:cubicBezTo>
                    <a:pt x="22331" y="7293"/>
                    <a:pt x="22163" y="7226"/>
                    <a:pt x="22029" y="7159"/>
                  </a:cubicBezTo>
                  <a:cubicBezTo>
                    <a:pt x="21928" y="7108"/>
                    <a:pt x="21810" y="7075"/>
                    <a:pt x="21693" y="7041"/>
                  </a:cubicBezTo>
                  <a:cubicBezTo>
                    <a:pt x="21205" y="6873"/>
                    <a:pt x="21222" y="6873"/>
                    <a:pt x="21458" y="6402"/>
                  </a:cubicBezTo>
                  <a:cubicBezTo>
                    <a:pt x="21726" y="5814"/>
                    <a:pt x="22012" y="5243"/>
                    <a:pt x="22264" y="4672"/>
                  </a:cubicBezTo>
                  <a:cubicBezTo>
                    <a:pt x="22600" y="3916"/>
                    <a:pt x="22819" y="3109"/>
                    <a:pt x="23272" y="2370"/>
                  </a:cubicBezTo>
                  <a:cubicBezTo>
                    <a:pt x="23575" y="2655"/>
                    <a:pt x="23793" y="2958"/>
                    <a:pt x="23961" y="3277"/>
                  </a:cubicBezTo>
                  <a:cubicBezTo>
                    <a:pt x="24499" y="4252"/>
                    <a:pt x="25003" y="5226"/>
                    <a:pt x="25339" y="6285"/>
                  </a:cubicBezTo>
                  <a:cubicBezTo>
                    <a:pt x="25692" y="7377"/>
                    <a:pt x="26062" y="8469"/>
                    <a:pt x="26498" y="9528"/>
                  </a:cubicBezTo>
                  <a:cubicBezTo>
                    <a:pt x="26734" y="10116"/>
                    <a:pt x="27003" y="10704"/>
                    <a:pt x="27372" y="11242"/>
                  </a:cubicBezTo>
                  <a:cubicBezTo>
                    <a:pt x="27624" y="11595"/>
                    <a:pt x="27809" y="12015"/>
                    <a:pt x="27960" y="12435"/>
                  </a:cubicBezTo>
                  <a:cubicBezTo>
                    <a:pt x="28212" y="13191"/>
                    <a:pt x="28616" y="13863"/>
                    <a:pt x="29120" y="14451"/>
                  </a:cubicBezTo>
                  <a:cubicBezTo>
                    <a:pt x="29893" y="15375"/>
                    <a:pt x="30329" y="16434"/>
                    <a:pt x="30615" y="17576"/>
                  </a:cubicBezTo>
                  <a:cubicBezTo>
                    <a:pt x="30968" y="19038"/>
                    <a:pt x="31018" y="20551"/>
                    <a:pt x="31354" y="21996"/>
                  </a:cubicBezTo>
                  <a:cubicBezTo>
                    <a:pt x="31607" y="23071"/>
                    <a:pt x="31657" y="24146"/>
                    <a:pt x="31775" y="25222"/>
                  </a:cubicBezTo>
                  <a:cubicBezTo>
                    <a:pt x="31859" y="26062"/>
                    <a:pt x="31623" y="26364"/>
                    <a:pt x="30834" y="26684"/>
                  </a:cubicBezTo>
                  <a:cubicBezTo>
                    <a:pt x="30296" y="26902"/>
                    <a:pt x="29725" y="27003"/>
                    <a:pt x="29136" y="27053"/>
                  </a:cubicBezTo>
                  <a:cubicBezTo>
                    <a:pt x="28145" y="27121"/>
                    <a:pt x="27171" y="27356"/>
                    <a:pt x="26230" y="27625"/>
                  </a:cubicBezTo>
                  <a:cubicBezTo>
                    <a:pt x="25053" y="27977"/>
                    <a:pt x="23877" y="28280"/>
                    <a:pt x="22718" y="28717"/>
                  </a:cubicBezTo>
                  <a:cubicBezTo>
                    <a:pt x="22281" y="28868"/>
                    <a:pt x="21810" y="28952"/>
                    <a:pt x="21357" y="28952"/>
                  </a:cubicBezTo>
                  <a:cubicBezTo>
                    <a:pt x="20500" y="28952"/>
                    <a:pt x="19693" y="29187"/>
                    <a:pt x="18870" y="29255"/>
                  </a:cubicBezTo>
                  <a:cubicBezTo>
                    <a:pt x="18668" y="29271"/>
                    <a:pt x="18483" y="29305"/>
                    <a:pt x="18282" y="29305"/>
                  </a:cubicBezTo>
                  <a:cubicBezTo>
                    <a:pt x="16736" y="29288"/>
                    <a:pt x="15190" y="29271"/>
                    <a:pt x="13627" y="29255"/>
                  </a:cubicBezTo>
                  <a:cubicBezTo>
                    <a:pt x="12938" y="29238"/>
                    <a:pt x="12266" y="29322"/>
                    <a:pt x="11594" y="29406"/>
                  </a:cubicBezTo>
                  <a:cubicBezTo>
                    <a:pt x="10620" y="29540"/>
                    <a:pt x="9662" y="29355"/>
                    <a:pt x="8687" y="29271"/>
                  </a:cubicBezTo>
                  <a:cubicBezTo>
                    <a:pt x="7696" y="29204"/>
                    <a:pt x="6721" y="29053"/>
                    <a:pt x="5764" y="28818"/>
                  </a:cubicBezTo>
                  <a:cubicBezTo>
                    <a:pt x="5310" y="28700"/>
                    <a:pt x="4839" y="28784"/>
                    <a:pt x="4386" y="28616"/>
                  </a:cubicBezTo>
                  <a:cubicBezTo>
                    <a:pt x="3915" y="28431"/>
                    <a:pt x="3445" y="28314"/>
                    <a:pt x="3008" y="28011"/>
                  </a:cubicBezTo>
                  <a:cubicBezTo>
                    <a:pt x="2705" y="27793"/>
                    <a:pt x="2336" y="27641"/>
                    <a:pt x="1983" y="27490"/>
                  </a:cubicBezTo>
                  <a:cubicBezTo>
                    <a:pt x="958" y="27053"/>
                    <a:pt x="286" y="26348"/>
                    <a:pt x="151" y="25205"/>
                  </a:cubicBezTo>
                  <a:cubicBezTo>
                    <a:pt x="34" y="24247"/>
                    <a:pt x="0" y="23306"/>
                    <a:pt x="353" y="22382"/>
                  </a:cubicBezTo>
                  <a:cubicBezTo>
                    <a:pt x="471" y="22046"/>
                    <a:pt x="471" y="21660"/>
                    <a:pt x="588" y="21307"/>
                  </a:cubicBezTo>
                  <a:cubicBezTo>
                    <a:pt x="874" y="20467"/>
                    <a:pt x="1210" y="19660"/>
                    <a:pt x="1647" y="18870"/>
                  </a:cubicBezTo>
                  <a:cubicBezTo>
                    <a:pt x="2134" y="17946"/>
                    <a:pt x="2722" y="17106"/>
                    <a:pt x="3327" y="16283"/>
                  </a:cubicBezTo>
                  <a:cubicBezTo>
                    <a:pt x="4100" y="15224"/>
                    <a:pt x="4806" y="14098"/>
                    <a:pt x="5596" y="13040"/>
                  </a:cubicBezTo>
                  <a:cubicBezTo>
                    <a:pt x="5999" y="12485"/>
                    <a:pt x="6486" y="11964"/>
                    <a:pt x="6721" y="11292"/>
                  </a:cubicBezTo>
                  <a:cubicBezTo>
                    <a:pt x="6923" y="10670"/>
                    <a:pt x="7175" y="10066"/>
                    <a:pt x="7444" y="9461"/>
                  </a:cubicBezTo>
                  <a:cubicBezTo>
                    <a:pt x="7864" y="8486"/>
                    <a:pt x="8250" y="7478"/>
                    <a:pt x="9007" y="6688"/>
                  </a:cubicBezTo>
                  <a:cubicBezTo>
                    <a:pt x="9359" y="6335"/>
                    <a:pt x="9695" y="5949"/>
                    <a:pt x="10048" y="5596"/>
                  </a:cubicBezTo>
                  <a:cubicBezTo>
                    <a:pt x="10720" y="4924"/>
                    <a:pt x="11208" y="4134"/>
                    <a:pt x="11729" y="3361"/>
                  </a:cubicBezTo>
                  <a:cubicBezTo>
                    <a:pt x="12132" y="2790"/>
                    <a:pt x="12485" y="2185"/>
                    <a:pt x="12888" y="1614"/>
                  </a:cubicBezTo>
                  <a:cubicBezTo>
                    <a:pt x="13678" y="421"/>
                    <a:pt x="14837" y="1"/>
                    <a:pt x="16265" y="34"/>
                  </a:cubicBezTo>
                </a:path>
              </a:pathLst>
            </a:custGeom>
            <a:solidFill>
              <a:schemeClr val="accent3"/>
            </a:solidFill>
            <a:ln w="1905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2" name="Google Shape;3302;p83"/>
          <p:cNvSpPr/>
          <p:nvPr/>
        </p:nvSpPr>
        <p:spPr>
          <a:xfrm>
            <a:off x="5380276" y="4586831"/>
            <a:ext cx="527748" cy="201139"/>
          </a:xfrm>
          <a:custGeom>
            <a:avLst/>
            <a:gdLst/>
            <a:ahLst/>
            <a:cxnLst/>
            <a:rect l="l" t="t" r="r" b="b"/>
            <a:pathLst>
              <a:path w="7630" h="2908" extrusionOk="0">
                <a:moveTo>
                  <a:pt x="135" y="404"/>
                </a:moveTo>
                <a:cubicBezTo>
                  <a:pt x="1" y="51"/>
                  <a:pt x="437" y="0"/>
                  <a:pt x="555" y="101"/>
                </a:cubicBezTo>
                <a:cubicBezTo>
                  <a:pt x="1513" y="773"/>
                  <a:pt x="2034" y="1008"/>
                  <a:pt x="3294" y="1714"/>
                </a:cubicBezTo>
                <a:cubicBezTo>
                  <a:pt x="3596" y="1949"/>
                  <a:pt x="4117" y="2151"/>
                  <a:pt x="4554" y="1781"/>
                </a:cubicBezTo>
                <a:cubicBezTo>
                  <a:pt x="5193" y="1429"/>
                  <a:pt x="5814" y="1059"/>
                  <a:pt x="6318" y="723"/>
                </a:cubicBezTo>
                <a:cubicBezTo>
                  <a:pt x="6554" y="588"/>
                  <a:pt x="6772" y="437"/>
                  <a:pt x="7075" y="404"/>
                </a:cubicBezTo>
                <a:cubicBezTo>
                  <a:pt x="7427" y="370"/>
                  <a:pt x="7562" y="303"/>
                  <a:pt x="7596" y="538"/>
                </a:cubicBezTo>
                <a:cubicBezTo>
                  <a:pt x="7629" y="639"/>
                  <a:pt x="7259" y="924"/>
                  <a:pt x="7159" y="992"/>
                </a:cubicBezTo>
                <a:cubicBezTo>
                  <a:pt x="6285" y="1580"/>
                  <a:pt x="5579" y="2185"/>
                  <a:pt x="4588" y="2655"/>
                </a:cubicBezTo>
                <a:cubicBezTo>
                  <a:pt x="4134" y="2890"/>
                  <a:pt x="3798" y="2907"/>
                  <a:pt x="3445" y="2655"/>
                </a:cubicBezTo>
                <a:cubicBezTo>
                  <a:pt x="2051" y="1798"/>
                  <a:pt x="1546" y="1462"/>
                  <a:pt x="135" y="404"/>
                </a:cubicBezTo>
              </a:path>
            </a:pathLst>
          </a:custGeom>
          <a:solidFill>
            <a:srgbClr val="171517"/>
          </a:solidFill>
          <a:ln w="2857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5" name="Google Shape;3955;p92"/>
          <p:cNvSpPr txBox="1">
            <a:spLocks noGrp="1"/>
          </p:cNvSpPr>
          <p:nvPr>
            <p:ph type="title"/>
          </p:nvPr>
        </p:nvSpPr>
        <p:spPr>
          <a:xfrm>
            <a:off x="718500" y="539500"/>
            <a:ext cx="7707000" cy="36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 err="1"/>
              <a:t>Játékmenet</a:t>
            </a:r>
            <a:endParaRPr dirty="0"/>
          </a:p>
        </p:txBody>
      </p:sp>
      <p:sp>
        <p:nvSpPr>
          <p:cNvPr id="3956" name="Google Shape;3956;p92"/>
          <p:cNvSpPr txBox="1">
            <a:spLocks noGrp="1"/>
          </p:cNvSpPr>
          <p:nvPr>
            <p:ph type="body" idx="1"/>
          </p:nvPr>
        </p:nvSpPr>
        <p:spPr>
          <a:xfrm>
            <a:off x="718500" y="724357"/>
            <a:ext cx="3731100" cy="296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rPr>
              <a:t>Jelenleg</a:t>
            </a:r>
            <a:endParaRPr lang="en-US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✣"/>
            </a:pPr>
            <a:r>
              <a:rPr lang="en-US" dirty="0">
                <a:uFill>
                  <a:noFill/>
                </a:uFill>
                <a:hlinkClick r:id="rId3"/>
              </a:rPr>
              <a:t>Coin </a:t>
            </a:r>
            <a:r>
              <a:rPr lang="en-US" dirty="0" err="1">
                <a:uFill>
                  <a:noFill/>
                </a:uFill>
                <a:hlinkClick r:id="rId3"/>
              </a:rPr>
              <a:t>összegyüjtése</a:t>
            </a:r>
            <a:endParaRPr lang="en-US" dirty="0">
              <a:uFill>
                <a:noFill/>
              </a:uFill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✣"/>
            </a:pPr>
            <a:r>
              <a:rPr lang="en-US" dirty="0" err="1">
                <a:uFill>
                  <a:noFill/>
                </a:uFill>
                <a:hlinkClick r:id="rId4"/>
              </a:rPr>
              <a:t>Mapok</a:t>
            </a:r>
            <a:r>
              <a:rPr lang="en-US" dirty="0">
                <a:uFill>
                  <a:noFill/>
                </a:uFill>
                <a:hlinkClick r:id="rId4"/>
              </a:rPr>
              <a:t> </a:t>
            </a:r>
            <a:r>
              <a:rPr lang="en-US" dirty="0" err="1">
                <a:uFill>
                  <a:noFill/>
                </a:uFill>
                <a:hlinkClick r:id="rId4"/>
              </a:rPr>
              <a:t>végén</a:t>
            </a:r>
            <a:r>
              <a:rPr lang="en-US" dirty="0">
                <a:uFill>
                  <a:noFill/>
                </a:uFill>
                <a:hlinkClick r:id="rId4"/>
              </a:rPr>
              <a:t> </a:t>
            </a:r>
            <a:r>
              <a:rPr lang="en-US" dirty="0" err="1">
                <a:uFill>
                  <a:noFill/>
                </a:uFill>
                <a:hlinkClick r:id="rId4"/>
              </a:rPr>
              <a:t>új</a:t>
            </a:r>
            <a:r>
              <a:rPr lang="en-US" dirty="0">
                <a:uFill>
                  <a:noFill/>
                </a:uFill>
                <a:hlinkClick r:id="rId4"/>
              </a:rPr>
              <a:t> </a:t>
            </a:r>
            <a:r>
              <a:rPr lang="en-US" dirty="0" err="1">
                <a:uFill>
                  <a:noFill/>
                </a:uFill>
                <a:hlinkClick r:id="rId4"/>
              </a:rPr>
              <a:t>képesség</a:t>
            </a:r>
            <a:endParaRPr lang="en-US" dirty="0">
              <a:uFill>
                <a:noFill/>
              </a:uFill>
              <a:hlinkClick r:id="rId4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✣"/>
            </a:pPr>
            <a:r>
              <a:rPr lang="en-US" dirty="0" err="1">
                <a:uFill>
                  <a:noFill/>
                </a:uFill>
                <a:hlinkClick r:id="rId5"/>
              </a:rPr>
              <a:t>Fejléesztések</a:t>
            </a:r>
            <a:endParaRPr lang="en-US" dirty="0">
              <a:uFill>
                <a:noFill/>
              </a:uFill>
              <a:hlinkClick r:id="rId5"/>
            </a:endParaRPr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✣"/>
            </a:pPr>
            <a:r>
              <a:rPr lang="en-US" dirty="0" err="1">
                <a:uFill>
                  <a:noFill/>
                </a:uFill>
                <a:hlinkClick r:id="rId6"/>
              </a:rPr>
              <a:t>Uj</a:t>
            </a:r>
            <a:r>
              <a:rPr lang="en-US" dirty="0">
                <a:uFill>
                  <a:noFill/>
                </a:uFill>
                <a:hlinkClick r:id="rId6"/>
              </a:rPr>
              <a:t> </a:t>
            </a:r>
            <a:r>
              <a:rPr lang="en-US" dirty="0" err="1">
                <a:uFill>
                  <a:noFill/>
                </a:uFill>
                <a:hlinkClick r:id="rId6"/>
              </a:rPr>
              <a:t>animációk</a:t>
            </a:r>
            <a:endParaRPr lang="en-US" dirty="0">
              <a:uFill>
                <a:noFill/>
              </a:uFill>
              <a:hlinkClick r:id="rId6"/>
            </a:endParaRPr>
          </a:p>
        </p:txBody>
      </p:sp>
      <p:sp>
        <p:nvSpPr>
          <p:cNvPr id="3957" name="Google Shape;3957;p92"/>
          <p:cNvSpPr txBox="1">
            <a:spLocks noGrp="1"/>
          </p:cNvSpPr>
          <p:nvPr>
            <p:ph type="body" idx="2"/>
          </p:nvPr>
        </p:nvSpPr>
        <p:spPr>
          <a:xfrm>
            <a:off x="4694400" y="1295475"/>
            <a:ext cx="3731100" cy="296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dirty="0"/>
            </a:b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dirty="0" err="1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rPr>
              <a:t>Jővőbeli</a:t>
            </a:r>
            <a:r>
              <a:rPr lang="en-US" sz="2400" dirty="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rPr>
              <a:t>tervek</a:t>
            </a:r>
            <a:endParaRPr lang="en-US" sz="2400" dirty="0">
              <a:solidFill>
                <a:schemeClr val="dk1"/>
              </a:solidFill>
              <a:latin typeface="Rakkas"/>
              <a:ea typeface="Rakkas"/>
              <a:cs typeface="Rakkas"/>
              <a:sym typeface="Rakka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US" sz="2400" dirty="0">
              <a:solidFill>
                <a:schemeClr val="dk1"/>
              </a:solidFill>
              <a:latin typeface="Rakkas"/>
              <a:cs typeface="Rakkas"/>
              <a:sym typeface="Rakkas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US" dirty="0"/>
          </a:p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✣"/>
            </a:pP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1" name="Google Shape;3361;p87"/>
          <p:cNvGrpSpPr/>
          <p:nvPr/>
        </p:nvGrpSpPr>
        <p:grpSpPr>
          <a:xfrm>
            <a:off x="2774185" y="-290362"/>
            <a:ext cx="3595630" cy="1354984"/>
            <a:chOff x="2774185" y="-290362"/>
            <a:chExt cx="3595630" cy="1354984"/>
          </a:xfrm>
        </p:grpSpPr>
        <p:grpSp>
          <p:nvGrpSpPr>
            <p:cNvPr id="3362" name="Google Shape;3362;p87"/>
            <p:cNvGrpSpPr/>
            <p:nvPr/>
          </p:nvGrpSpPr>
          <p:grpSpPr>
            <a:xfrm>
              <a:off x="2774185" y="-290362"/>
              <a:ext cx="3443230" cy="1338264"/>
              <a:chOff x="2774185" y="-290362"/>
              <a:chExt cx="3443230" cy="1338264"/>
            </a:xfrm>
          </p:grpSpPr>
          <p:sp>
            <p:nvSpPr>
              <p:cNvPr id="3363" name="Google Shape;3363;p87"/>
              <p:cNvSpPr/>
              <p:nvPr/>
            </p:nvSpPr>
            <p:spPr>
              <a:xfrm rot="-6421986">
                <a:off x="3117331" y="583776"/>
                <a:ext cx="87530" cy="395298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780" extrusionOk="0">
                    <a:moveTo>
                      <a:pt x="1968" y="0"/>
                    </a:moveTo>
                    <a:cubicBezTo>
                      <a:pt x="267" y="5804"/>
                      <a:pt x="0" y="11775"/>
                      <a:pt x="0" y="17779"/>
                    </a:cubicBezTo>
                    <a:lnTo>
                      <a:pt x="3936" y="17779"/>
                    </a:lnTo>
                    <a:cubicBezTo>
                      <a:pt x="3936" y="11742"/>
                      <a:pt x="3636" y="5804"/>
                      <a:pt x="1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87"/>
              <p:cNvSpPr/>
              <p:nvPr/>
            </p:nvSpPr>
            <p:spPr>
              <a:xfrm rot="-6421986">
                <a:off x="2940708" y="606227"/>
                <a:ext cx="250696" cy="408660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8381" extrusionOk="0">
                    <a:moveTo>
                      <a:pt x="5638" y="1"/>
                    </a:moveTo>
                    <a:cubicBezTo>
                      <a:pt x="3303" y="6105"/>
                      <a:pt x="2102" y="12310"/>
                      <a:pt x="1" y="18381"/>
                    </a:cubicBezTo>
                    <a:cubicBezTo>
                      <a:pt x="1035" y="18214"/>
                      <a:pt x="1902" y="17914"/>
                      <a:pt x="2736" y="17547"/>
                    </a:cubicBezTo>
                    <a:cubicBezTo>
                      <a:pt x="2769" y="16613"/>
                      <a:pt x="2769" y="15712"/>
                      <a:pt x="2869" y="14845"/>
                    </a:cubicBezTo>
                    <a:cubicBezTo>
                      <a:pt x="3136" y="12710"/>
                      <a:pt x="3770" y="10609"/>
                      <a:pt x="4104" y="8474"/>
                    </a:cubicBezTo>
                    <a:cubicBezTo>
                      <a:pt x="4304" y="6973"/>
                      <a:pt x="4504" y="5472"/>
                      <a:pt x="5204" y="4071"/>
                    </a:cubicBezTo>
                    <a:cubicBezTo>
                      <a:pt x="5305" y="3804"/>
                      <a:pt x="5338" y="3470"/>
                      <a:pt x="5738" y="3370"/>
                    </a:cubicBezTo>
                    <a:cubicBezTo>
                      <a:pt x="6305" y="4371"/>
                      <a:pt x="6639" y="5405"/>
                      <a:pt x="6839" y="6539"/>
                    </a:cubicBezTo>
                    <a:cubicBezTo>
                      <a:pt x="7506" y="10041"/>
                      <a:pt x="8107" y="13544"/>
                      <a:pt x="8473" y="17080"/>
                    </a:cubicBezTo>
                    <a:cubicBezTo>
                      <a:pt x="8507" y="17313"/>
                      <a:pt x="8440" y="17547"/>
                      <a:pt x="8740" y="17647"/>
                    </a:cubicBezTo>
                    <a:cubicBezTo>
                      <a:pt x="9508" y="17914"/>
                      <a:pt x="10308" y="18247"/>
                      <a:pt x="11275" y="18381"/>
                    </a:cubicBezTo>
                    <a:cubicBezTo>
                      <a:pt x="9174" y="12310"/>
                      <a:pt x="8006" y="6072"/>
                      <a:pt x="56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87"/>
              <p:cNvSpPr/>
              <p:nvPr/>
            </p:nvSpPr>
            <p:spPr>
              <a:xfrm rot="-6421986">
                <a:off x="3324782" y="700991"/>
                <a:ext cx="89754" cy="20788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35" extrusionOk="0">
                    <a:moveTo>
                      <a:pt x="3870" y="0"/>
                    </a:moveTo>
                    <a:cubicBezTo>
                      <a:pt x="3236" y="67"/>
                      <a:pt x="2603" y="92"/>
                      <a:pt x="1973" y="92"/>
                    </a:cubicBezTo>
                    <a:cubicBezTo>
                      <a:pt x="1343" y="92"/>
                      <a:pt x="718" y="67"/>
                      <a:pt x="101" y="33"/>
                    </a:cubicBezTo>
                    <a:cubicBezTo>
                      <a:pt x="1" y="334"/>
                      <a:pt x="34" y="601"/>
                      <a:pt x="67" y="934"/>
                    </a:cubicBezTo>
                    <a:lnTo>
                      <a:pt x="3903" y="934"/>
                    </a:lnTo>
                    <a:cubicBezTo>
                      <a:pt x="3970" y="601"/>
                      <a:pt x="4037" y="300"/>
                      <a:pt x="3870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87"/>
              <p:cNvSpPr/>
              <p:nvPr/>
            </p:nvSpPr>
            <p:spPr>
              <a:xfrm rot="-6421986">
                <a:off x="5438047" y="-658304"/>
                <a:ext cx="56382" cy="146722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65994" extrusionOk="0">
                    <a:moveTo>
                      <a:pt x="724" y="1"/>
                    </a:moveTo>
                    <a:cubicBezTo>
                      <a:pt x="561" y="1"/>
                      <a:pt x="348" y="28"/>
                      <a:pt x="67" y="71"/>
                    </a:cubicBezTo>
                    <a:cubicBezTo>
                      <a:pt x="1" y="16149"/>
                      <a:pt x="1" y="49706"/>
                      <a:pt x="34" y="65818"/>
                    </a:cubicBezTo>
                    <a:cubicBezTo>
                      <a:pt x="480" y="65925"/>
                      <a:pt x="926" y="65994"/>
                      <a:pt x="1368" y="65994"/>
                    </a:cubicBezTo>
                    <a:cubicBezTo>
                      <a:pt x="1751" y="65994"/>
                      <a:pt x="2130" y="65942"/>
                      <a:pt x="2502" y="65818"/>
                    </a:cubicBezTo>
                    <a:cubicBezTo>
                      <a:pt x="2536" y="49706"/>
                      <a:pt x="2536" y="16082"/>
                      <a:pt x="2469" y="4"/>
                    </a:cubicBezTo>
                    <a:cubicBezTo>
                      <a:pt x="1535" y="4"/>
                      <a:pt x="1535" y="4"/>
                      <a:pt x="1535" y="805"/>
                    </a:cubicBezTo>
                    <a:cubicBezTo>
                      <a:pt x="1535" y="3740"/>
                      <a:pt x="1502" y="6675"/>
                      <a:pt x="1301" y="9611"/>
                    </a:cubicBezTo>
                    <a:cubicBezTo>
                      <a:pt x="1235" y="6742"/>
                      <a:pt x="1235" y="3873"/>
                      <a:pt x="1235" y="1005"/>
                    </a:cubicBezTo>
                    <a:cubicBezTo>
                      <a:pt x="1235" y="234"/>
                      <a:pt x="1198" y="1"/>
                      <a:pt x="7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87"/>
              <p:cNvSpPr/>
              <p:nvPr/>
            </p:nvSpPr>
            <p:spPr>
              <a:xfrm rot="-6421986">
                <a:off x="4986564" y="138901"/>
                <a:ext cx="22" cy="15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39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38"/>
                    </a:lnTo>
                    <a:lnTo>
                      <a:pt x="1" y="6838"/>
                    </a:lnTo>
                    <a:close/>
                  </a:path>
                </a:pathLst>
              </a:custGeom>
              <a:solidFill>
                <a:srgbClr val="8C50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87"/>
              <p:cNvSpPr/>
              <p:nvPr/>
            </p:nvSpPr>
            <p:spPr>
              <a:xfrm rot="-6421986">
                <a:off x="3407914" y="680054"/>
                <a:ext cx="36373" cy="31170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402" extrusionOk="0">
                    <a:moveTo>
                      <a:pt x="801" y="1"/>
                    </a:moveTo>
                    <a:cubicBezTo>
                      <a:pt x="368" y="1"/>
                      <a:pt x="1" y="234"/>
                      <a:pt x="34" y="701"/>
                    </a:cubicBezTo>
                    <a:cubicBezTo>
                      <a:pt x="34" y="1202"/>
                      <a:pt x="468" y="1368"/>
                      <a:pt x="901" y="1402"/>
                    </a:cubicBezTo>
                    <a:cubicBezTo>
                      <a:pt x="1335" y="1368"/>
                      <a:pt x="1635" y="1202"/>
                      <a:pt x="1635" y="735"/>
                    </a:cubicBezTo>
                    <a:cubicBezTo>
                      <a:pt x="1635" y="201"/>
                      <a:pt x="1268" y="1"/>
                      <a:pt x="801" y="1"/>
                    </a:cubicBezTo>
                    <a:close/>
                  </a:path>
                </a:pathLst>
              </a:custGeom>
              <a:solidFill>
                <a:srgbClr val="F020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87"/>
              <p:cNvSpPr/>
              <p:nvPr/>
            </p:nvSpPr>
            <p:spPr>
              <a:xfrm rot="-1033267">
                <a:off x="3395656" y="241600"/>
                <a:ext cx="2839287" cy="81698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87"/>
              <p:cNvSpPr/>
              <p:nvPr/>
            </p:nvSpPr>
            <p:spPr>
              <a:xfrm rot="-6421986">
                <a:off x="4597574" y="231311"/>
                <a:ext cx="185443" cy="75836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3411" extrusionOk="0">
                    <a:moveTo>
                      <a:pt x="2436" y="0"/>
                    </a:moveTo>
                    <a:cubicBezTo>
                      <a:pt x="2169" y="0"/>
                      <a:pt x="1969" y="67"/>
                      <a:pt x="1802" y="334"/>
                    </a:cubicBezTo>
                    <a:cubicBezTo>
                      <a:pt x="1168" y="1268"/>
                      <a:pt x="568" y="2235"/>
                      <a:pt x="1" y="3369"/>
                    </a:cubicBezTo>
                    <a:cubicBezTo>
                      <a:pt x="831" y="3399"/>
                      <a:pt x="1653" y="3411"/>
                      <a:pt x="2470" y="3411"/>
                    </a:cubicBezTo>
                    <a:cubicBezTo>
                      <a:pt x="4441" y="3411"/>
                      <a:pt x="6383" y="3340"/>
                      <a:pt x="8340" y="3269"/>
                    </a:cubicBezTo>
                    <a:cubicBezTo>
                      <a:pt x="8040" y="2902"/>
                      <a:pt x="7673" y="2636"/>
                      <a:pt x="7306" y="2402"/>
                    </a:cubicBezTo>
                    <a:cubicBezTo>
                      <a:pt x="6472" y="1835"/>
                      <a:pt x="5538" y="1368"/>
                      <a:pt x="4771" y="701"/>
                    </a:cubicBezTo>
                    <a:cubicBezTo>
                      <a:pt x="4071" y="67"/>
                      <a:pt x="3270" y="34"/>
                      <a:pt x="2436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87"/>
              <p:cNvSpPr/>
              <p:nvPr/>
            </p:nvSpPr>
            <p:spPr>
              <a:xfrm rot="-6421986">
                <a:off x="3376221" y="665405"/>
                <a:ext cx="95690" cy="60184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2707" extrusionOk="0">
                    <a:moveTo>
                      <a:pt x="2018" y="0"/>
                    </a:moveTo>
                    <a:cubicBezTo>
                      <a:pt x="1412" y="0"/>
                      <a:pt x="807" y="27"/>
                      <a:pt x="201" y="105"/>
                    </a:cubicBezTo>
                    <a:cubicBezTo>
                      <a:pt x="101" y="972"/>
                      <a:pt x="1" y="1840"/>
                      <a:pt x="68" y="2707"/>
                    </a:cubicBezTo>
                    <a:lnTo>
                      <a:pt x="4304" y="2707"/>
                    </a:lnTo>
                    <a:cubicBezTo>
                      <a:pt x="4304" y="1806"/>
                      <a:pt x="4271" y="939"/>
                      <a:pt x="4104" y="72"/>
                    </a:cubicBezTo>
                    <a:cubicBezTo>
                      <a:pt x="3408" y="36"/>
                      <a:pt x="2713" y="0"/>
                      <a:pt x="2018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87"/>
              <p:cNvSpPr/>
              <p:nvPr/>
            </p:nvSpPr>
            <p:spPr>
              <a:xfrm rot="-6421986">
                <a:off x="4670300" y="342581"/>
                <a:ext cx="107562" cy="753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3391" extrusionOk="0">
                    <a:moveTo>
                      <a:pt x="4637" y="0"/>
                    </a:moveTo>
                    <a:cubicBezTo>
                      <a:pt x="3303" y="1268"/>
                      <a:pt x="1602" y="2002"/>
                      <a:pt x="1" y="3269"/>
                    </a:cubicBezTo>
                    <a:cubicBezTo>
                      <a:pt x="556" y="3359"/>
                      <a:pt x="1053" y="3391"/>
                      <a:pt x="1524" y="3391"/>
                    </a:cubicBezTo>
                    <a:cubicBezTo>
                      <a:pt x="1930" y="3391"/>
                      <a:pt x="2316" y="3367"/>
                      <a:pt x="2703" y="3336"/>
                    </a:cubicBezTo>
                    <a:cubicBezTo>
                      <a:pt x="2936" y="3336"/>
                      <a:pt x="3070" y="3136"/>
                      <a:pt x="3203" y="2936"/>
                    </a:cubicBezTo>
                    <a:cubicBezTo>
                      <a:pt x="3737" y="2035"/>
                      <a:pt x="4304" y="1101"/>
                      <a:pt x="4838" y="201"/>
                    </a:cubicBezTo>
                    <a:lnTo>
                      <a:pt x="4637" y="0"/>
                    </a:ln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87"/>
              <p:cNvSpPr/>
              <p:nvPr/>
            </p:nvSpPr>
            <p:spPr>
              <a:xfrm rot="-6421986">
                <a:off x="4055720" y="-104027"/>
                <a:ext cx="51936" cy="120536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4216" extrusionOk="0">
                    <a:moveTo>
                      <a:pt x="289" y="0"/>
                    </a:moveTo>
                    <a:cubicBezTo>
                      <a:pt x="202" y="0"/>
                      <a:pt x="106" y="8"/>
                      <a:pt x="1" y="22"/>
                    </a:cubicBezTo>
                    <a:lnTo>
                      <a:pt x="1" y="54027"/>
                    </a:lnTo>
                    <a:cubicBezTo>
                      <a:pt x="372" y="54156"/>
                      <a:pt x="735" y="54215"/>
                      <a:pt x="1101" y="54215"/>
                    </a:cubicBezTo>
                    <a:cubicBezTo>
                      <a:pt x="1493" y="54215"/>
                      <a:pt x="1889" y="54148"/>
                      <a:pt x="2303" y="54027"/>
                    </a:cubicBezTo>
                    <a:cubicBezTo>
                      <a:pt x="2303" y="53827"/>
                      <a:pt x="2336" y="53627"/>
                      <a:pt x="2336" y="53427"/>
                    </a:cubicBezTo>
                    <a:cubicBezTo>
                      <a:pt x="2336" y="38049"/>
                      <a:pt x="2303" y="16234"/>
                      <a:pt x="2303" y="856"/>
                    </a:cubicBezTo>
                    <a:cubicBezTo>
                      <a:pt x="2303" y="284"/>
                      <a:pt x="2274" y="75"/>
                      <a:pt x="1958" y="75"/>
                    </a:cubicBezTo>
                    <a:cubicBezTo>
                      <a:pt x="1795" y="75"/>
                      <a:pt x="1554" y="131"/>
                      <a:pt x="1202" y="222"/>
                    </a:cubicBezTo>
                    <a:lnTo>
                      <a:pt x="1202" y="21738"/>
                    </a:lnTo>
                    <a:lnTo>
                      <a:pt x="1002" y="21738"/>
                    </a:lnTo>
                    <a:cubicBezTo>
                      <a:pt x="1002" y="21471"/>
                      <a:pt x="1002" y="21204"/>
                      <a:pt x="1002" y="20937"/>
                    </a:cubicBezTo>
                    <a:cubicBezTo>
                      <a:pt x="1002" y="14266"/>
                      <a:pt x="1002" y="7594"/>
                      <a:pt x="1002" y="923"/>
                    </a:cubicBezTo>
                    <a:cubicBezTo>
                      <a:pt x="1002" y="266"/>
                      <a:pt x="806" y="0"/>
                      <a:pt x="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87"/>
              <p:cNvSpPr/>
              <p:nvPr/>
            </p:nvSpPr>
            <p:spPr>
              <a:xfrm rot="-6421986">
                <a:off x="4263170" y="281421"/>
                <a:ext cx="3735" cy="31446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144" extrusionOk="0">
                    <a:moveTo>
                      <a:pt x="1" y="0"/>
                    </a:moveTo>
                    <a:lnTo>
                      <a:pt x="1" y="14144"/>
                    </a:lnTo>
                    <a:lnTo>
                      <a:pt x="167" y="1414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87"/>
              <p:cNvSpPr/>
              <p:nvPr/>
            </p:nvSpPr>
            <p:spPr>
              <a:xfrm rot="-6421986">
                <a:off x="4060540" y="470127"/>
                <a:ext cx="2246" cy="6009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703" extrusionOk="0">
                    <a:moveTo>
                      <a:pt x="100" y="0"/>
                    </a:moveTo>
                    <a:cubicBezTo>
                      <a:pt x="67" y="0"/>
                      <a:pt x="34" y="33"/>
                      <a:pt x="0" y="33"/>
                    </a:cubicBezTo>
                    <a:lnTo>
                      <a:pt x="0" y="2702"/>
                    </a:lnTo>
                    <a:lnTo>
                      <a:pt x="100" y="2702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87"/>
              <p:cNvSpPr/>
              <p:nvPr/>
            </p:nvSpPr>
            <p:spPr>
              <a:xfrm rot="-6421986">
                <a:off x="4614556" y="307588"/>
                <a:ext cx="11139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36" extrusionOk="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100" y="634"/>
                      <a:pt x="0" y="1301"/>
                      <a:pt x="267" y="1935"/>
                    </a:cubicBezTo>
                    <a:cubicBezTo>
                      <a:pt x="401" y="1268"/>
                      <a:pt x="501" y="634"/>
                      <a:pt x="2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87"/>
              <p:cNvSpPr/>
              <p:nvPr/>
            </p:nvSpPr>
            <p:spPr>
              <a:xfrm rot="-6421986">
                <a:off x="4332256" y="-1371723"/>
                <a:ext cx="327088" cy="3500987"/>
              </a:xfrm>
              <a:custGeom>
                <a:avLst/>
                <a:gdLst/>
                <a:ahLst/>
                <a:cxnLst/>
                <a:rect l="l" t="t" r="r" b="b"/>
                <a:pathLst>
                  <a:path w="14712" h="157470" extrusionOk="0">
                    <a:moveTo>
                      <a:pt x="7339" y="2102"/>
                    </a:moveTo>
                    <a:cubicBezTo>
                      <a:pt x="9708" y="8206"/>
                      <a:pt x="10875" y="14411"/>
                      <a:pt x="12977" y="20482"/>
                    </a:cubicBezTo>
                    <a:cubicBezTo>
                      <a:pt x="12009" y="20348"/>
                      <a:pt x="11242" y="20048"/>
                      <a:pt x="10442" y="19748"/>
                    </a:cubicBezTo>
                    <a:cubicBezTo>
                      <a:pt x="10141" y="19648"/>
                      <a:pt x="10208" y="19414"/>
                      <a:pt x="10175" y="19214"/>
                    </a:cubicBezTo>
                    <a:cubicBezTo>
                      <a:pt x="9841" y="15645"/>
                      <a:pt x="9207" y="12143"/>
                      <a:pt x="8540" y="8640"/>
                    </a:cubicBezTo>
                    <a:cubicBezTo>
                      <a:pt x="8340" y="7539"/>
                      <a:pt x="8007" y="6472"/>
                      <a:pt x="7439" y="5471"/>
                    </a:cubicBezTo>
                    <a:cubicBezTo>
                      <a:pt x="7039" y="5571"/>
                      <a:pt x="7039" y="5938"/>
                      <a:pt x="6906" y="6172"/>
                    </a:cubicBezTo>
                    <a:cubicBezTo>
                      <a:pt x="6239" y="7573"/>
                      <a:pt x="6038" y="9074"/>
                      <a:pt x="5805" y="10575"/>
                    </a:cubicBezTo>
                    <a:cubicBezTo>
                      <a:pt x="5505" y="12710"/>
                      <a:pt x="4871" y="14811"/>
                      <a:pt x="4604" y="16946"/>
                    </a:cubicBezTo>
                    <a:cubicBezTo>
                      <a:pt x="4471" y="17847"/>
                      <a:pt x="4504" y="18747"/>
                      <a:pt x="4471" y="19648"/>
                    </a:cubicBezTo>
                    <a:cubicBezTo>
                      <a:pt x="3637" y="20015"/>
                      <a:pt x="2769" y="20315"/>
                      <a:pt x="1735" y="20482"/>
                    </a:cubicBezTo>
                    <a:cubicBezTo>
                      <a:pt x="3804" y="14411"/>
                      <a:pt x="5004" y="8206"/>
                      <a:pt x="7339" y="2102"/>
                    </a:cubicBezTo>
                    <a:close/>
                    <a:moveTo>
                      <a:pt x="7339" y="6872"/>
                    </a:moveTo>
                    <a:cubicBezTo>
                      <a:pt x="9041" y="12676"/>
                      <a:pt x="9341" y="18614"/>
                      <a:pt x="9341" y="24685"/>
                    </a:cubicBezTo>
                    <a:lnTo>
                      <a:pt x="5371" y="24685"/>
                    </a:lnTo>
                    <a:cubicBezTo>
                      <a:pt x="5371" y="18647"/>
                      <a:pt x="5672" y="12710"/>
                      <a:pt x="7339" y="6872"/>
                    </a:cubicBezTo>
                    <a:close/>
                    <a:moveTo>
                      <a:pt x="9207" y="25219"/>
                    </a:moveTo>
                    <a:cubicBezTo>
                      <a:pt x="9374" y="25519"/>
                      <a:pt x="9341" y="25786"/>
                      <a:pt x="9274" y="26119"/>
                    </a:cubicBezTo>
                    <a:lnTo>
                      <a:pt x="5438" y="26119"/>
                    </a:lnTo>
                    <a:cubicBezTo>
                      <a:pt x="5371" y="25819"/>
                      <a:pt x="5338" y="25519"/>
                      <a:pt x="5471" y="25219"/>
                    </a:cubicBezTo>
                    <a:cubicBezTo>
                      <a:pt x="6148" y="25255"/>
                      <a:pt x="6836" y="25282"/>
                      <a:pt x="7522" y="25282"/>
                    </a:cubicBezTo>
                    <a:cubicBezTo>
                      <a:pt x="8086" y="25282"/>
                      <a:pt x="8650" y="25264"/>
                      <a:pt x="9207" y="25219"/>
                    </a:cubicBezTo>
                    <a:close/>
                    <a:moveTo>
                      <a:pt x="7205" y="26849"/>
                    </a:moveTo>
                    <a:cubicBezTo>
                      <a:pt x="7900" y="26849"/>
                      <a:pt x="8594" y="26884"/>
                      <a:pt x="9307" y="26920"/>
                    </a:cubicBezTo>
                    <a:cubicBezTo>
                      <a:pt x="9441" y="27820"/>
                      <a:pt x="9474" y="28654"/>
                      <a:pt x="9508" y="29588"/>
                    </a:cubicBezTo>
                    <a:lnTo>
                      <a:pt x="5238" y="29588"/>
                    </a:lnTo>
                    <a:cubicBezTo>
                      <a:pt x="5171" y="28688"/>
                      <a:pt x="5271" y="27820"/>
                      <a:pt x="5371" y="26953"/>
                    </a:cubicBezTo>
                    <a:cubicBezTo>
                      <a:pt x="5992" y="26876"/>
                      <a:pt x="6599" y="26849"/>
                      <a:pt x="7205" y="26849"/>
                    </a:cubicBezTo>
                    <a:close/>
                    <a:moveTo>
                      <a:pt x="6493" y="31968"/>
                    </a:moveTo>
                    <a:cubicBezTo>
                      <a:pt x="7010" y="31968"/>
                      <a:pt x="7206" y="32234"/>
                      <a:pt x="7206" y="32891"/>
                    </a:cubicBezTo>
                    <a:cubicBezTo>
                      <a:pt x="7206" y="39562"/>
                      <a:pt x="7239" y="46234"/>
                      <a:pt x="7239" y="52905"/>
                    </a:cubicBezTo>
                    <a:cubicBezTo>
                      <a:pt x="7239" y="53172"/>
                      <a:pt x="7239" y="53439"/>
                      <a:pt x="7239" y="53706"/>
                    </a:cubicBezTo>
                    <a:lnTo>
                      <a:pt x="7406" y="53706"/>
                    </a:lnTo>
                    <a:lnTo>
                      <a:pt x="7406" y="32190"/>
                    </a:lnTo>
                    <a:cubicBezTo>
                      <a:pt x="7770" y="32099"/>
                      <a:pt x="8018" y="32043"/>
                      <a:pt x="8186" y="32043"/>
                    </a:cubicBezTo>
                    <a:cubicBezTo>
                      <a:pt x="8511" y="32043"/>
                      <a:pt x="8540" y="32253"/>
                      <a:pt x="8540" y="32824"/>
                    </a:cubicBezTo>
                    <a:cubicBezTo>
                      <a:pt x="8540" y="48202"/>
                      <a:pt x="8540" y="70017"/>
                      <a:pt x="8540" y="85395"/>
                    </a:cubicBezTo>
                    <a:cubicBezTo>
                      <a:pt x="8540" y="85595"/>
                      <a:pt x="8507" y="85795"/>
                      <a:pt x="8507" y="86029"/>
                    </a:cubicBezTo>
                    <a:cubicBezTo>
                      <a:pt x="8091" y="86133"/>
                      <a:pt x="7703" y="86192"/>
                      <a:pt x="7313" y="86192"/>
                    </a:cubicBezTo>
                    <a:cubicBezTo>
                      <a:pt x="6952" y="86192"/>
                      <a:pt x="6590" y="86141"/>
                      <a:pt x="6205" y="86029"/>
                    </a:cubicBezTo>
                    <a:lnTo>
                      <a:pt x="6205" y="31990"/>
                    </a:lnTo>
                    <a:cubicBezTo>
                      <a:pt x="6311" y="31976"/>
                      <a:pt x="6407" y="31968"/>
                      <a:pt x="6493" y="31968"/>
                    </a:cubicBezTo>
                    <a:close/>
                    <a:moveTo>
                      <a:pt x="6005" y="86563"/>
                    </a:moveTo>
                    <a:cubicBezTo>
                      <a:pt x="6072" y="86629"/>
                      <a:pt x="6139" y="86696"/>
                      <a:pt x="6205" y="86763"/>
                    </a:cubicBezTo>
                    <a:cubicBezTo>
                      <a:pt x="5638" y="87697"/>
                      <a:pt x="5104" y="88597"/>
                      <a:pt x="4537" y="89498"/>
                    </a:cubicBezTo>
                    <a:cubicBezTo>
                      <a:pt x="4437" y="89698"/>
                      <a:pt x="4271" y="89898"/>
                      <a:pt x="4037" y="89932"/>
                    </a:cubicBezTo>
                    <a:cubicBezTo>
                      <a:pt x="3697" y="89945"/>
                      <a:pt x="3356" y="89959"/>
                      <a:pt x="3004" y="89959"/>
                    </a:cubicBezTo>
                    <a:cubicBezTo>
                      <a:pt x="2494" y="89959"/>
                      <a:pt x="1961" y="89930"/>
                      <a:pt x="1368" y="89832"/>
                    </a:cubicBezTo>
                    <a:cubicBezTo>
                      <a:pt x="2936" y="88597"/>
                      <a:pt x="4637" y="87830"/>
                      <a:pt x="6005" y="86563"/>
                    </a:cubicBezTo>
                    <a:close/>
                    <a:moveTo>
                      <a:pt x="7239" y="86596"/>
                    </a:moveTo>
                    <a:cubicBezTo>
                      <a:pt x="8107" y="86596"/>
                      <a:pt x="8874" y="86629"/>
                      <a:pt x="9608" y="87263"/>
                    </a:cubicBezTo>
                    <a:cubicBezTo>
                      <a:pt x="10342" y="87930"/>
                      <a:pt x="11276" y="88397"/>
                      <a:pt x="12143" y="88964"/>
                    </a:cubicBezTo>
                    <a:cubicBezTo>
                      <a:pt x="12510" y="89198"/>
                      <a:pt x="12843" y="89465"/>
                      <a:pt x="13177" y="89832"/>
                    </a:cubicBezTo>
                    <a:cubicBezTo>
                      <a:pt x="11219" y="89902"/>
                      <a:pt x="9278" y="89973"/>
                      <a:pt x="7295" y="89973"/>
                    </a:cubicBezTo>
                    <a:cubicBezTo>
                      <a:pt x="6473" y="89973"/>
                      <a:pt x="5644" y="89961"/>
                      <a:pt x="4804" y="89932"/>
                    </a:cubicBezTo>
                    <a:cubicBezTo>
                      <a:pt x="5371" y="88797"/>
                      <a:pt x="5972" y="87830"/>
                      <a:pt x="6639" y="86896"/>
                    </a:cubicBezTo>
                    <a:cubicBezTo>
                      <a:pt x="6806" y="86663"/>
                      <a:pt x="7006" y="86596"/>
                      <a:pt x="7239" y="86596"/>
                    </a:cubicBezTo>
                    <a:close/>
                    <a:moveTo>
                      <a:pt x="6794" y="91210"/>
                    </a:moveTo>
                    <a:cubicBezTo>
                      <a:pt x="7268" y="91210"/>
                      <a:pt x="7306" y="91421"/>
                      <a:pt x="7306" y="92200"/>
                    </a:cubicBezTo>
                    <a:cubicBezTo>
                      <a:pt x="7339" y="95069"/>
                      <a:pt x="7339" y="97937"/>
                      <a:pt x="7373" y="100806"/>
                    </a:cubicBezTo>
                    <a:cubicBezTo>
                      <a:pt x="7573" y="97871"/>
                      <a:pt x="7606" y="94935"/>
                      <a:pt x="7606" y="92033"/>
                    </a:cubicBezTo>
                    <a:cubicBezTo>
                      <a:pt x="7606" y="91338"/>
                      <a:pt x="7629" y="91222"/>
                      <a:pt x="8158" y="91222"/>
                    </a:cubicBezTo>
                    <a:cubicBezTo>
                      <a:pt x="8264" y="91222"/>
                      <a:pt x="8390" y="91227"/>
                      <a:pt x="8540" y="91233"/>
                    </a:cubicBezTo>
                    <a:cubicBezTo>
                      <a:pt x="8640" y="107311"/>
                      <a:pt x="8607" y="141168"/>
                      <a:pt x="8574" y="157280"/>
                    </a:cubicBezTo>
                    <a:cubicBezTo>
                      <a:pt x="8201" y="157404"/>
                      <a:pt x="7829" y="157456"/>
                      <a:pt x="7451" y="157456"/>
                    </a:cubicBezTo>
                    <a:cubicBezTo>
                      <a:pt x="7014" y="157456"/>
                      <a:pt x="6569" y="157387"/>
                      <a:pt x="6105" y="157280"/>
                    </a:cubicBezTo>
                    <a:cubicBezTo>
                      <a:pt x="6072" y="141168"/>
                      <a:pt x="6072" y="107344"/>
                      <a:pt x="6172" y="91266"/>
                    </a:cubicBezTo>
                    <a:cubicBezTo>
                      <a:pt x="6436" y="91233"/>
                      <a:pt x="6638" y="91210"/>
                      <a:pt x="6794" y="91210"/>
                    </a:cubicBezTo>
                    <a:close/>
                    <a:moveTo>
                      <a:pt x="7306" y="1"/>
                    </a:moveTo>
                    <a:cubicBezTo>
                      <a:pt x="5705" y="4137"/>
                      <a:pt x="4337" y="8373"/>
                      <a:pt x="3136" y="12643"/>
                    </a:cubicBezTo>
                    <a:cubicBezTo>
                      <a:pt x="2403" y="15278"/>
                      <a:pt x="1802" y="17947"/>
                      <a:pt x="835" y="20549"/>
                    </a:cubicBezTo>
                    <a:cubicBezTo>
                      <a:pt x="735" y="20815"/>
                      <a:pt x="401" y="21116"/>
                      <a:pt x="735" y="21416"/>
                    </a:cubicBezTo>
                    <a:cubicBezTo>
                      <a:pt x="841" y="21523"/>
                      <a:pt x="959" y="21560"/>
                      <a:pt x="1081" y="21560"/>
                    </a:cubicBezTo>
                    <a:cubicBezTo>
                      <a:pt x="1263" y="21560"/>
                      <a:pt x="1455" y="21476"/>
                      <a:pt x="1635" y="21416"/>
                    </a:cubicBezTo>
                    <a:cubicBezTo>
                      <a:pt x="2636" y="21082"/>
                      <a:pt x="3603" y="20782"/>
                      <a:pt x="4704" y="20415"/>
                    </a:cubicBezTo>
                    <a:lnTo>
                      <a:pt x="4704" y="20415"/>
                    </a:lnTo>
                    <a:cubicBezTo>
                      <a:pt x="4337" y="23417"/>
                      <a:pt x="4671" y="26353"/>
                      <a:pt x="4304" y="29255"/>
                    </a:cubicBezTo>
                    <a:cubicBezTo>
                      <a:pt x="4170" y="30289"/>
                      <a:pt x="4304" y="30389"/>
                      <a:pt x="5405" y="30556"/>
                    </a:cubicBezTo>
                    <a:cubicBezTo>
                      <a:pt x="5405" y="30823"/>
                      <a:pt x="5405" y="31023"/>
                      <a:pt x="5405" y="31256"/>
                    </a:cubicBezTo>
                    <a:cubicBezTo>
                      <a:pt x="5405" y="47268"/>
                      <a:pt x="5438" y="69684"/>
                      <a:pt x="5438" y="85695"/>
                    </a:cubicBezTo>
                    <a:cubicBezTo>
                      <a:pt x="5438" y="86196"/>
                      <a:pt x="5271" y="86529"/>
                      <a:pt x="4838" y="86796"/>
                    </a:cubicBezTo>
                    <a:cubicBezTo>
                      <a:pt x="3403" y="87697"/>
                      <a:pt x="1969" y="88664"/>
                      <a:pt x="535" y="89598"/>
                    </a:cubicBezTo>
                    <a:cubicBezTo>
                      <a:pt x="301" y="89765"/>
                      <a:pt x="1" y="89832"/>
                      <a:pt x="34" y="90198"/>
                    </a:cubicBezTo>
                    <a:cubicBezTo>
                      <a:pt x="234" y="90465"/>
                      <a:pt x="501" y="90399"/>
                      <a:pt x="768" y="90432"/>
                    </a:cubicBezTo>
                    <a:cubicBezTo>
                      <a:pt x="1658" y="90521"/>
                      <a:pt x="2547" y="90565"/>
                      <a:pt x="3427" y="90565"/>
                    </a:cubicBezTo>
                    <a:cubicBezTo>
                      <a:pt x="3867" y="90565"/>
                      <a:pt x="4304" y="90554"/>
                      <a:pt x="4738" y="90532"/>
                    </a:cubicBezTo>
                    <a:cubicBezTo>
                      <a:pt x="4777" y="90530"/>
                      <a:pt x="4814" y="90529"/>
                      <a:pt x="4850" y="90529"/>
                    </a:cubicBezTo>
                    <a:cubicBezTo>
                      <a:pt x="5387" y="90529"/>
                      <a:pt x="5505" y="90767"/>
                      <a:pt x="5505" y="91299"/>
                    </a:cubicBezTo>
                    <a:cubicBezTo>
                      <a:pt x="5505" y="101640"/>
                      <a:pt x="5538" y="105543"/>
                      <a:pt x="5471" y="115884"/>
                    </a:cubicBezTo>
                    <a:cubicBezTo>
                      <a:pt x="5438" y="121221"/>
                      <a:pt x="5405" y="151909"/>
                      <a:pt x="5438" y="157280"/>
                    </a:cubicBezTo>
                    <a:cubicBezTo>
                      <a:pt x="5438" y="157410"/>
                      <a:pt x="5438" y="157457"/>
                      <a:pt x="5440" y="157457"/>
                    </a:cubicBezTo>
                    <a:cubicBezTo>
                      <a:pt x="5444" y="157457"/>
                      <a:pt x="5461" y="157120"/>
                      <a:pt x="5521" y="157120"/>
                    </a:cubicBezTo>
                    <a:cubicBezTo>
                      <a:pt x="5543" y="157120"/>
                      <a:pt x="5570" y="157163"/>
                      <a:pt x="5605" y="157280"/>
                    </a:cubicBezTo>
                    <a:cubicBezTo>
                      <a:pt x="6264" y="157390"/>
                      <a:pt x="6912" y="157469"/>
                      <a:pt x="7579" y="157469"/>
                    </a:cubicBezTo>
                    <a:cubicBezTo>
                      <a:pt x="8127" y="157469"/>
                      <a:pt x="8687" y="157415"/>
                      <a:pt x="9274" y="157280"/>
                    </a:cubicBezTo>
                    <a:cubicBezTo>
                      <a:pt x="9274" y="140801"/>
                      <a:pt x="9107" y="107144"/>
                      <a:pt x="9241" y="90565"/>
                    </a:cubicBezTo>
                    <a:cubicBezTo>
                      <a:pt x="9708" y="90549"/>
                      <a:pt x="10173" y="90547"/>
                      <a:pt x="10635" y="90547"/>
                    </a:cubicBezTo>
                    <a:cubicBezTo>
                      <a:pt x="10789" y="90547"/>
                      <a:pt x="10943" y="90547"/>
                      <a:pt x="11096" y="90547"/>
                    </a:cubicBezTo>
                    <a:cubicBezTo>
                      <a:pt x="12324" y="90547"/>
                      <a:pt x="13533" y="90532"/>
                      <a:pt x="14711" y="90265"/>
                    </a:cubicBezTo>
                    <a:cubicBezTo>
                      <a:pt x="14611" y="89832"/>
                      <a:pt x="14378" y="89731"/>
                      <a:pt x="14178" y="89598"/>
                    </a:cubicBezTo>
                    <a:cubicBezTo>
                      <a:pt x="12743" y="88664"/>
                      <a:pt x="11309" y="87697"/>
                      <a:pt x="9841" y="86763"/>
                    </a:cubicBezTo>
                    <a:cubicBezTo>
                      <a:pt x="9408" y="86496"/>
                      <a:pt x="9241" y="86196"/>
                      <a:pt x="9241" y="85662"/>
                    </a:cubicBezTo>
                    <a:cubicBezTo>
                      <a:pt x="9274" y="69717"/>
                      <a:pt x="9274" y="47301"/>
                      <a:pt x="9307" y="31323"/>
                    </a:cubicBezTo>
                    <a:cubicBezTo>
                      <a:pt x="9307" y="31056"/>
                      <a:pt x="9241" y="30756"/>
                      <a:pt x="9408" y="30522"/>
                    </a:cubicBezTo>
                    <a:cubicBezTo>
                      <a:pt x="10375" y="30422"/>
                      <a:pt x="10475" y="30289"/>
                      <a:pt x="10408" y="29288"/>
                    </a:cubicBezTo>
                    <a:cubicBezTo>
                      <a:pt x="10408" y="29188"/>
                      <a:pt x="10408" y="29055"/>
                      <a:pt x="10375" y="28921"/>
                    </a:cubicBezTo>
                    <a:cubicBezTo>
                      <a:pt x="10008" y="26119"/>
                      <a:pt x="10342" y="23284"/>
                      <a:pt x="10008" y="20415"/>
                    </a:cubicBezTo>
                    <a:lnTo>
                      <a:pt x="10008" y="20415"/>
                    </a:lnTo>
                    <a:cubicBezTo>
                      <a:pt x="11175" y="20782"/>
                      <a:pt x="12210" y="21149"/>
                      <a:pt x="13277" y="21483"/>
                    </a:cubicBezTo>
                    <a:cubicBezTo>
                      <a:pt x="13394" y="21516"/>
                      <a:pt x="13519" y="21549"/>
                      <a:pt x="13644" y="21549"/>
                    </a:cubicBezTo>
                    <a:cubicBezTo>
                      <a:pt x="13769" y="21549"/>
                      <a:pt x="13894" y="21516"/>
                      <a:pt x="14011" y="21416"/>
                    </a:cubicBezTo>
                    <a:cubicBezTo>
                      <a:pt x="14211" y="21182"/>
                      <a:pt x="14044" y="20949"/>
                      <a:pt x="13944" y="20715"/>
                    </a:cubicBezTo>
                    <a:cubicBezTo>
                      <a:pt x="13444" y="19314"/>
                      <a:pt x="12943" y="17913"/>
                      <a:pt x="12576" y="16446"/>
                    </a:cubicBezTo>
                    <a:cubicBezTo>
                      <a:pt x="11175" y="10975"/>
                      <a:pt x="9508" y="5571"/>
                      <a:pt x="7506" y="234"/>
                    </a:cubicBezTo>
                    <a:cubicBezTo>
                      <a:pt x="7473" y="134"/>
                      <a:pt x="7473" y="1"/>
                      <a:pt x="7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78" name="Google Shape;3378;p87"/>
            <p:cNvGrpSpPr/>
            <p:nvPr/>
          </p:nvGrpSpPr>
          <p:grpSpPr>
            <a:xfrm>
              <a:off x="2926585" y="-273641"/>
              <a:ext cx="3443230" cy="1338264"/>
              <a:chOff x="2774185" y="-431135"/>
              <a:chExt cx="3443230" cy="1338264"/>
            </a:xfrm>
          </p:grpSpPr>
          <p:sp>
            <p:nvSpPr>
              <p:cNvPr id="3379" name="Google Shape;3379;p87"/>
              <p:cNvSpPr/>
              <p:nvPr/>
            </p:nvSpPr>
            <p:spPr>
              <a:xfrm rot="6421986" flipH="1">
                <a:off x="5786739" y="443003"/>
                <a:ext cx="87530" cy="395298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780" extrusionOk="0">
                    <a:moveTo>
                      <a:pt x="1968" y="0"/>
                    </a:moveTo>
                    <a:cubicBezTo>
                      <a:pt x="267" y="5804"/>
                      <a:pt x="0" y="11775"/>
                      <a:pt x="0" y="17779"/>
                    </a:cubicBezTo>
                    <a:lnTo>
                      <a:pt x="3936" y="17779"/>
                    </a:lnTo>
                    <a:cubicBezTo>
                      <a:pt x="3936" y="11742"/>
                      <a:pt x="3636" y="5804"/>
                      <a:pt x="1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87"/>
              <p:cNvSpPr/>
              <p:nvPr/>
            </p:nvSpPr>
            <p:spPr>
              <a:xfrm rot="6421986" flipH="1">
                <a:off x="5800196" y="465453"/>
                <a:ext cx="250696" cy="408660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8381" extrusionOk="0">
                    <a:moveTo>
                      <a:pt x="5638" y="1"/>
                    </a:moveTo>
                    <a:cubicBezTo>
                      <a:pt x="3303" y="6105"/>
                      <a:pt x="2102" y="12310"/>
                      <a:pt x="1" y="18381"/>
                    </a:cubicBezTo>
                    <a:cubicBezTo>
                      <a:pt x="1035" y="18214"/>
                      <a:pt x="1902" y="17914"/>
                      <a:pt x="2736" y="17547"/>
                    </a:cubicBezTo>
                    <a:cubicBezTo>
                      <a:pt x="2769" y="16613"/>
                      <a:pt x="2769" y="15712"/>
                      <a:pt x="2869" y="14845"/>
                    </a:cubicBezTo>
                    <a:cubicBezTo>
                      <a:pt x="3136" y="12710"/>
                      <a:pt x="3770" y="10609"/>
                      <a:pt x="4104" y="8474"/>
                    </a:cubicBezTo>
                    <a:cubicBezTo>
                      <a:pt x="4304" y="6973"/>
                      <a:pt x="4504" y="5472"/>
                      <a:pt x="5204" y="4071"/>
                    </a:cubicBezTo>
                    <a:cubicBezTo>
                      <a:pt x="5305" y="3804"/>
                      <a:pt x="5338" y="3470"/>
                      <a:pt x="5738" y="3370"/>
                    </a:cubicBezTo>
                    <a:cubicBezTo>
                      <a:pt x="6305" y="4371"/>
                      <a:pt x="6639" y="5405"/>
                      <a:pt x="6839" y="6539"/>
                    </a:cubicBezTo>
                    <a:cubicBezTo>
                      <a:pt x="7506" y="10041"/>
                      <a:pt x="8107" y="13544"/>
                      <a:pt x="8473" y="17080"/>
                    </a:cubicBezTo>
                    <a:cubicBezTo>
                      <a:pt x="8507" y="17313"/>
                      <a:pt x="8440" y="17547"/>
                      <a:pt x="8740" y="17647"/>
                    </a:cubicBezTo>
                    <a:cubicBezTo>
                      <a:pt x="9508" y="17914"/>
                      <a:pt x="10308" y="18247"/>
                      <a:pt x="11275" y="18381"/>
                    </a:cubicBezTo>
                    <a:cubicBezTo>
                      <a:pt x="9174" y="12310"/>
                      <a:pt x="8006" y="6072"/>
                      <a:pt x="56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87"/>
              <p:cNvSpPr/>
              <p:nvPr/>
            </p:nvSpPr>
            <p:spPr>
              <a:xfrm rot="6421986" flipH="1">
                <a:off x="5577065" y="560217"/>
                <a:ext cx="89754" cy="20788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35" extrusionOk="0">
                    <a:moveTo>
                      <a:pt x="3870" y="0"/>
                    </a:moveTo>
                    <a:cubicBezTo>
                      <a:pt x="3236" y="67"/>
                      <a:pt x="2603" y="92"/>
                      <a:pt x="1973" y="92"/>
                    </a:cubicBezTo>
                    <a:cubicBezTo>
                      <a:pt x="1343" y="92"/>
                      <a:pt x="718" y="67"/>
                      <a:pt x="101" y="33"/>
                    </a:cubicBezTo>
                    <a:cubicBezTo>
                      <a:pt x="1" y="334"/>
                      <a:pt x="34" y="601"/>
                      <a:pt x="67" y="934"/>
                    </a:cubicBezTo>
                    <a:lnTo>
                      <a:pt x="3903" y="934"/>
                    </a:lnTo>
                    <a:cubicBezTo>
                      <a:pt x="3970" y="601"/>
                      <a:pt x="4037" y="300"/>
                      <a:pt x="3870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87"/>
              <p:cNvSpPr/>
              <p:nvPr/>
            </p:nvSpPr>
            <p:spPr>
              <a:xfrm rot="6421986" flipH="1">
                <a:off x="3497171" y="-799078"/>
                <a:ext cx="56382" cy="146722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65994" extrusionOk="0">
                    <a:moveTo>
                      <a:pt x="724" y="1"/>
                    </a:moveTo>
                    <a:cubicBezTo>
                      <a:pt x="561" y="1"/>
                      <a:pt x="348" y="28"/>
                      <a:pt x="67" y="71"/>
                    </a:cubicBezTo>
                    <a:cubicBezTo>
                      <a:pt x="1" y="16149"/>
                      <a:pt x="1" y="49706"/>
                      <a:pt x="34" y="65818"/>
                    </a:cubicBezTo>
                    <a:cubicBezTo>
                      <a:pt x="480" y="65925"/>
                      <a:pt x="926" y="65994"/>
                      <a:pt x="1368" y="65994"/>
                    </a:cubicBezTo>
                    <a:cubicBezTo>
                      <a:pt x="1751" y="65994"/>
                      <a:pt x="2130" y="65942"/>
                      <a:pt x="2502" y="65818"/>
                    </a:cubicBezTo>
                    <a:cubicBezTo>
                      <a:pt x="2536" y="49706"/>
                      <a:pt x="2536" y="16082"/>
                      <a:pt x="2469" y="4"/>
                    </a:cubicBezTo>
                    <a:cubicBezTo>
                      <a:pt x="1535" y="4"/>
                      <a:pt x="1535" y="4"/>
                      <a:pt x="1535" y="805"/>
                    </a:cubicBezTo>
                    <a:cubicBezTo>
                      <a:pt x="1535" y="3740"/>
                      <a:pt x="1502" y="6675"/>
                      <a:pt x="1301" y="9611"/>
                    </a:cubicBezTo>
                    <a:cubicBezTo>
                      <a:pt x="1235" y="6742"/>
                      <a:pt x="1235" y="3873"/>
                      <a:pt x="1235" y="1005"/>
                    </a:cubicBezTo>
                    <a:cubicBezTo>
                      <a:pt x="1235" y="234"/>
                      <a:pt x="1198" y="1"/>
                      <a:pt x="7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87"/>
              <p:cNvSpPr/>
              <p:nvPr/>
            </p:nvSpPr>
            <p:spPr>
              <a:xfrm rot="6421986" flipH="1">
                <a:off x="4005014" y="-1872"/>
                <a:ext cx="22" cy="15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39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38"/>
                    </a:lnTo>
                    <a:lnTo>
                      <a:pt x="1" y="6838"/>
                    </a:lnTo>
                    <a:close/>
                  </a:path>
                </a:pathLst>
              </a:custGeom>
              <a:solidFill>
                <a:srgbClr val="8C50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87"/>
              <p:cNvSpPr/>
              <p:nvPr/>
            </p:nvSpPr>
            <p:spPr>
              <a:xfrm rot="6421986" flipH="1">
                <a:off x="5547314" y="539280"/>
                <a:ext cx="36373" cy="31170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402" extrusionOk="0">
                    <a:moveTo>
                      <a:pt x="801" y="1"/>
                    </a:moveTo>
                    <a:cubicBezTo>
                      <a:pt x="368" y="1"/>
                      <a:pt x="1" y="234"/>
                      <a:pt x="34" y="701"/>
                    </a:cubicBezTo>
                    <a:cubicBezTo>
                      <a:pt x="34" y="1202"/>
                      <a:pt x="468" y="1368"/>
                      <a:pt x="901" y="1402"/>
                    </a:cubicBezTo>
                    <a:cubicBezTo>
                      <a:pt x="1335" y="1368"/>
                      <a:pt x="1635" y="1202"/>
                      <a:pt x="1635" y="735"/>
                    </a:cubicBezTo>
                    <a:cubicBezTo>
                      <a:pt x="1635" y="201"/>
                      <a:pt x="1268" y="1"/>
                      <a:pt x="801" y="1"/>
                    </a:cubicBezTo>
                    <a:close/>
                  </a:path>
                </a:pathLst>
              </a:custGeom>
              <a:solidFill>
                <a:srgbClr val="F020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87"/>
              <p:cNvSpPr/>
              <p:nvPr/>
            </p:nvSpPr>
            <p:spPr>
              <a:xfrm rot="1033267" flipH="1">
                <a:off x="2756657" y="100826"/>
                <a:ext cx="2839287" cy="81698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87"/>
              <p:cNvSpPr/>
              <p:nvPr/>
            </p:nvSpPr>
            <p:spPr>
              <a:xfrm rot="6421986" flipH="1">
                <a:off x="4208583" y="90537"/>
                <a:ext cx="185443" cy="75836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3411" extrusionOk="0">
                    <a:moveTo>
                      <a:pt x="2436" y="0"/>
                    </a:moveTo>
                    <a:cubicBezTo>
                      <a:pt x="2169" y="0"/>
                      <a:pt x="1969" y="67"/>
                      <a:pt x="1802" y="334"/>
                    </a:cubicBezTo>
                    <a:cubicBezTo>
                      <a:pt x="1168" y="1268"/>
                      <a:pt x="568" y="2235"/>
                      <a:pt x="1" y="3369"/>
                    </a:cubicBezTo>
                    <a:cubicBezTo>
                      <a:pt x="831" y="3399"/>
                      <a:pt x="1653" y="3411"/>
                      <a:pt x="2470" y="3411"/>
                    </a:cubicBezTo>
                    <a:cubicBezTo>
                      <a:pt x="4441" y="3411"/>
                      <a:pt x="6383" y="3340"/>
                      <a:pt x="8340" y="3269"/>
                    </a:cubicBezTo>
                    <a:cubicBezTo>
                      <a:pt x="8040" y="2902"/>
                      <a:pt x="7673" y="2636"/>
                      <a:pt x="7306" y="2402"/>
                    </a:cubicBezTo>
                    <a:cubicBezTo>
                      <a:pt x="6472" y="1835"/>
                      <a:pt x="5538" y="1368"/>
                      <a:pt x="4771" y="701"/>
                    </a:cubicBezTo>
                    <a:cubicBezTo>
                      <a:pt x="4071" y="67"/>
                      <a:pt x="3270" y="34"/>
                      <a:pt x="2436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87"/>
              <p:cNvSpPr/>
              <p:nvPr/>
            </p:nvSpPr>
            <p:spPr>
              <a:xfrm rot="6421986" flipH="1">
                <a:off x="5519690" y="524632"/>
                <a:ext cx="95690" cy="60184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2707" extrusionOk="0">
                    <a:moveTo>
                      <a:pt x="2018" y="0"/>
                    </a:moveTo>
                    <a:cubicBezTo>
                      <a:pt x="1412" y="0"/>
                      <a:pt x="807" y="27"/>
                      <a:pt x="201" y="105"/>
                    </a:cubicBezTo>
                    <a:cubicBezTo>
                      <a:pt x="101" y="972"/>
                      <a:pt x="1" y="1840"/>
                      <a:pt x="68" y="2707"/>
                    </a:cubicBezTo>
                    <a:lnTo>
                      <a:pt x="4304" y="2707"/>
                    </a:lnTo>
                    <a:cubicBezTo>
                      <a:pt x="4304" y="1806"/>
                      <a:pt x="4271" y="939"/>
                      <a:pt x="4104" y="72"/>
                    </a:cubicBezTo>
                    <a:cubicBezTo>
                      <a:pt x="3408" y="36"/>
                      <a:pt x="2713" y="0"/>
                      <a:pt x="2018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87"/>
              <p:cNvSpPr/>
              <p:nvPr/>
            </p:nvSpPr>
            <p:spPr>
              <a:xfrm rot="6421986" flipH="1">
                <a:off x="4213738" y="201807"/>
                <a:ext cx="107562" cy="753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3391" extrusionOk="0">
                    <a:moveTo>
                      <a:pt x="4637" y="0"/>
                    </a:moveTo>
                    <a:cubicBezTo>
                      <a:pt x="3303" y="1268"/>
                      <a:pt x="1602" y="2002"/>
                      <a:pt x="1" y="3269"/>
                    </a:cubicBezTo>
                    <a:cubicBezTo>
                      <a:pt x="556" y="3359"/>
                      <a:pt x="1053" y="3391"/>
                      <a:pt x="1524" y="3391"/>
                    </a:cubicBezTo>
                    <a:cubicBezTo>
                      <a:pt x="1930" y="3391"/>
                      <a:pt x="2316" y="3367"/>
                      <a:pt x="2703" y="3336"/>
                    </a:cubicBezTo>
                    <a:cubicBezTo>
                      <a:pt x="2936" y="3336"/>
                      <a:pt x="3070" y="3136"/>
                      <a:pt x="3203" y="2936"/>
                    </a:cubicBezTo>
                    <a:cubicBezTo>
                      <a:pt x="3737" y="2035"/>
                      <a:pt x="4304" y="1101"/>
                      <a:pt x="4838" y="201"/>
                    </a:cubicBezTo>
                    <a:lnTo>
                      <a:pt x="4637" y="0"/>
                    </a:ln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87"/>
              <p:cNvSpPr/>
              <p:nvPr/>
            </p:nvSpPr>
            <p:spPr>
              <a:xfrm rot="6421986" flipH="1">
                <a:off x="4883944" y="-244801"/>
                <a:ext cx="51936" cy="120536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4216" extrusionOk="0">
                    <a:moveTo>
                      <a:pt x="289" y="0"/>
                    </a:moveTo>
                    <a:cubicBezTo>
                      <a:pt x="202" y="0"/>
                      <a:pt x="106" y="8"/>
                      <a:pt x="1" y="22"/>
                    </a:cubicBezTo>
                    <a:lnTo>
                      <a:pt x="1" y="54027"/>
                    </a:lnTo>
                    <a:cubicBezTo>
                      <a:pt x="372" y="54156"/>
                      <a:pt x="735" y="54215"/>
                      <a:pt x="1101" y="54215"/>
                    </a:cubicBezTo>
                    <a:cubicBezTo>
                      <a:pt x="1493" y="54215"/>
                      <a:pt x="1889" y="54148"/>
                      <a:pt x="2303" y="54027"/>
                    </a:cubicBezTo>
                    <a:cubicBezTo>
                      <a:pt x="2303" y="53827"/>
                      <a:pt x="2336" y="53627"/>
                      <a:pt x="2336" y="53427"/>
                    </a:cubicBezTo>
                    <a:cubicBezTo>
                      <a:pt x="2336" y="38049"/>
                      <a:pt x="2303" y="16234"/>
                      <a:pt x="2303" y="856"/>
                    </a:cubicBezTo>
                    <a:cubicBezTo>
                      <a:pt x="2303" y="284"/>
                      <a:pt x="2274" y="75"/>
                      <a:pt x="1958" y="75"/>
                    </a:cubicBezTo>
                    <a:cubicBezTo>
                      <a:pt x="1795" y="75"/>
                      <a:pt x="1554" y="131"/>
                      <a:pt x="1202" y="222"/>
                    </a:cubicBezTo>
                    <a:lnTo>
                      <a:pt x="1202" y="21738"/>
                    </a:lnTo>
                    <a:lnTo>
                      <a:pt x="1002" y="21738"/>
                    </a:lnTo>
                    <a:cubicBezTo>
                      <a:pt x="1002" y="21471"/>
                      <a:pt x="1002" y="21204"/>
                      <a:pt x="1002" y="20937"/>
                    </a:cubicBezTo>
                    <a:cubicBezTo>
                      <a:pt x="1002" y="14266"/>
                      <a:pt x="1002" y="7594"/>
                      <a:pt x="1002" y="923"/>
                    </a:cubicBezTo>
                    <a:cubicBezTo>
                      <a:pt x="1002" y="266"/>
                      <a:pt x="806" y="0"/>
                      <a:pt x="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87"/>
              <p:cNvSpPr/>
              <p:nvPr/>
            </p:nvSpPr>
            <p:spPr>
              <a:xfrm rot="6421986" flipH="1">
                <a:off x="4724695" y="140648"/>
                <a:ext cx="3735" cy="31446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144" extrusionOk="0">
                    <a:moveTo>
                      <a:pt x="1" y="0"/>
                    </a:moveTo>
                    <a:lnTo>
                      <a:pt x="1" y="14144"/>
                    </a:lnTo>
                    <a:lnTo>
                      <a:pt x="167" y="1414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87"/>
              <p:cNvSpPr/>
              <p:nvPr/>
            </p:nvSpPr>
            <p:spPr>
              <a:xfrm rot="6421986" flipH="1">
                <a:off x="4928814" y="329353"/>
                <a:ext cx="2246" cy="6009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703" extrusionOk="0">
                    <a:moveTo>
                      <a:pt x="100" y="0"/>
                    </a:moveTo>
                    <a:cubicBezTo>
                      <a:pt x="67" y="0"/>
                      <a:pt x="34" y="33"/>
                      <a:pt x="0" y="33"/>
                    </a:cubicBezTo>
                    <a:lnTo>
                      <a:pt x="0" y="2702"/>
                    </a:lnTo>
                    <a:lnTo>
                      <a:pt x="100" y="2702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87"/>
              <p:cNvSpPr/>
              <p:nvPr/>
            </p:nvSpPr>
            <p:spPr>
              <a:xfrm rot="6421986" flipH="1">
                <a:off x="4365906" y="166814"/>
                <a:ext cx="11139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36" extrusionOk="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100" y="634"/>
                      <a:pt x="0" y="1301"/>
                      <a:pt x="267" y="1935"/>
                    </a:cubicBezTo>
                    <a:cubicBezTo>
                      <a:pt x="401" y="1268"/>
                      <a:pt x="501" y="634"/>
                      <a:pt x="2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87"/>
              <p:cNvSpPr/>
              <p:nvPr/>
            </p:nvSpPr>
            <p:spPr>
              <a:xfrm rot="6421986" flipH="1">
                <a:off x="4332256" y="-1512497"/>
                <a:ext cx="327088" cy="3500987"/>
              </a:xfrm>
              <a:custGeom>
                <a:avLst/>
                <a:gdLst/>
                <a:ahLst/>
                <a:cxnLst/>
                <a:rect l="l" t="t" r="r" b="b"/>
                <a:pathLst>
                  <a:path w="14712" h="157470" extrusionOk="0">
                    <a:moveTo>
                      <a:pt x="7339" y="2102"/>
                    </a:moveTo>
                    <a:cubicBezTo>
                      <a:pt x="9708" y="8206"/>
                      <a:pt x="10875" y="14411"/>
                      <a:pt x="12977" y="20482"/>
                    </a:cubicBezTo>
                    <a:cubicBezTo>
                      <a:pt x="12009" y="20348"/>
                      <a:pt x="11242" y="20048"/>
                      <a:pt x="10442" y="19748"/>
                    </a:cubicBezTo>
                    <a:cubicBezTo>
                      <a:pt x="10141" y="19648"/>
                      <a:pt x="10208" y="19414"/>
                      <a:pt x="10175" y="19214"/>
                    </a:cubicBezTo>
                    <a:cubicBezTo>
                      <a:pt x="9841" y="15645"/>
                      <a:pt x="9207" y="12143"/>
                      <a:pt x="8540" y="8640"/>
                    </a:cubicBezTo>
                    <a:cubicBezTo>
                      <a:pt x="8340" y="7539"/>
                      <a:pt x="8007" y="6472"/>
                      <a:pt x="7439" y="5471"/>
                    </a:cubicBezTo>
                    <a:cubicBezTo>
                      <a:pt x="7039" y="5571"/>
                      <a:pt x="7039" y="5938"/>
                      <a:pt x="6906" y="6172"/>
                    </a:cubicBezTo>
                    <a:cubicBezTo>
                      <a:pt x="6239" y="7573"/>
                      <a:pt x="6038" y="9074"/>
                      <a:pt x="5805" y="10575"/>
                    </a:cubicBezTo>
                    <a:cubicBezTo>
                      <a:pt x="5505" y="12710"/>
                      <a:pt x="4871" y="14811"/>
                      <a:pt x="4604" y="16946"/>
                    </a:cubicBezTo>
                    <a:cubicBezTo>
                      <a:pt x="4471" y="17847"/>
                      <a:pt x="4504" y="18747"/>
                      <a:pt x="4471" y="19648"/>
                    </a:cubicBezTo>
                    <a:cubicBezTo>
                      <a:pt x="3637" y="20015"/>
                      <a:pt x="2769" y="20315"/>
                      <a:pt x="1735" y="20482"/>
                    </a:cubicBezTo>
                    <a:cubicBezTo>
                      <a:pt x="3804" y="14411"/>
                      <a:pt x="5004" y="8206"/>
                      <a:pt x="7339" y="2102"/>
                    </a:cubicBezTo>
                    <a:close/>
                    <a:moveTo>
                      <a:pt x="7339" y="6872"/>
                    </a:moveTo>
                    <a:cubicBezTo>
                      <a:pt x="9041" y="12676"/>
                      <a:pt x="9341" y="18614"/>
                      <a:pt x="9341" y="24685"/>
                    </a:cubicBezTo>
                    <a:lnTo>
                      <a:pt x="5371" y="24685"/>
                    </a:lnTo>
                    <a:cubicBezTo>
                      <a:pt x="5371" y="18647"/>
                      <a:pt x="5672" y="12710"/>
                      <a:pt x="7339" y="6872"/>
                    </a:cubicBezTo>
                    <a:close/>
                    <a:moveTo>
                      <a:pt x="9207" y="25219"/>
                    </a:moveTo>
                    <a:cubicBezTo>
                      <a:pt x="9374" y="25519"/>
                      <a:pt x="9341" y="25786"/>
                      <a:pt x="9274" y="26119"/>
                    </a:cubicBezTo>
                    <a:lnTo>
                      <a:pt x="5438" y="26119"/>
                    </a:lnTo>
                    <a:cubicBezTo>
                      <a:pt x="5371" y="25819"/>
                      <a:pt x="5338" y="25519"/>
                      <a:pt x="5471" y="25219"/>
                    </a:cubicBezTo>
                    <a:cubicBezTo>
                      <a:pt x="6148" y="25255"/>
                      <a:pt x="6836" y="25282"/>
                      <a:pt x="7522" y="25282"/>
                    </a:cubicBezTo>
                    <a:cubicBezTo>
                      <a:pt x="8086" y="25282"/>
                      <a:pt x="8650" y="25264"/>
                      <a:pt x="9207" y="25219"/>
                    </a:cubicBezTo>
                    <a:close/>
                    <a:moveTo>
                      <a:pt x="7205" y="26849"/>
                    </a:moveTo>
                    <a:cubicBezTo>
                      <a:pt x="7900" y="26849"/>
                      <a:pt x="8594" y="26884"/>
                      <a:pt x="9307" y="26920"/>
                    </a:cubicBezTo>
                    <a:cubicBezTo>
                      <a:pt x="9441" y="27820"/>
                      <a:pt x="9474" y="28654"/>
                      <a:pt x="9508" y="29588"/>
                    </a:cubicBezTo>
                    <a:lnTo>
                      <a:pt x="5238" y="29588"/>
                    </a:lnTo>
                    <a:cubicBezTo>
                      <a:pt x="5171" y="28688"/>
                      <a:pt x="5271" y="27820"/>
                      <a:pt x="5371" y="26953"/>
                    </a:cubicBezTo>
                    <a:cubicBezTo>
                      <a:pt x="5992" y="26876"/>
                      <a:pt x="6599" y="26849"/>
                      <a:pt x="7205" y="26849"/>
                    </a:cubicBezTo>
                    <a:close/>
                    <a:moveTo>
                      <a:pt x="6493" y="31968"/>
                    </a:moveTo>
                    <a:cubicBezTo>
                      <a:pt x="7010" y="31968"/>
                      <a:pt x="7206" y="32234"/>
                      <a:pt x="7206" y="32891"/>
                    </a:cubicBezTo>
                    <a:cubicBezTo>
                      <a:pt x="7206" y="39562"/>
                      <a:pt x="7239" y="46234"/>
                      <a:pt x="7239" y="52905"/>
                    </a:cubicBezTo>
                    <a:cubicBezTo>
                      <a:pt x="7239" y="53172"/>
                      <a:pt x="7239" y="53439"/>
                      <a:pt x="7239" y="53706"/>
                    </a:cubicBezTo>
                    <a:lnTo>
                      <a:pt x="7406" y="53706"/>
                    </a:lnTo>
                    <a:lnTo>
                      <a:pt x="7406" y="32190"/>
                    </a:lnTo>
                    <a:cubicBezTo>
                      <a:pt x="7770" y="32099"/>
                      <a:pt x="8018" y="32043"/>
                      <a:pt x="8186" y="32043"/>
                    </a:cubicBezTo>
                    <a:cubicBezTo>
                      <a:pt x="8511" y="32043"/>
                      <a:pt x="8540" y="32253"/>
                      <a:pt x="8540" y="32824"/>
                    </a:cubicBezTo>
                    <a:cubicBezTo>
                      <a:pt x="8540" y="48202"/>
                      <a:pt x="8540" y="70017"/>
                      <a:pt x="8540" y="85395"/>
                    </a:cubicBezTo>
                    <a:cubicBezTo>
                      <a:pt x="8540" y="85595"/>
                      <a:pt x="8507" y="85795"/>
                      <a:pt x="8507" y="86029"/>
                    </a:cubicBezTo>
                    <a:cubicBezTo>
                      <a:pt x="8091" y="86133"/>
                      <a:pt x="7703" y="86192"/>
                      <a:pt x="7313" y="86192"/>
                    </a:cubicBezTo>
                    <a:cubicBezTo>
                      <a:pt x="6952" y="86192"/>
                      <a:pt x="6590" y="86141"/>
                      <a:pt x="6205" y="86029"/>
                    </a:cubicBezTo>
                    <a:lnTo>
                      <a:pt x="6205" y="31990"/>
                    </a:lnTo>
                    <a:cubicBezTo>
                      <a:pt x="6311" y="31976"/>
                      <a:pt x="6407" y="31968"/>
                      <a:pt x="6493" y="31968"/>
                    </a:cubicBezTo>
                    <a:close/>
                    <a:moveTo>
                      <a:pt x="6005" y="86563"/>
                    </a:moveTo>
                    <a:cubicBezTo>
                      <a:pt x="6072" y="86629"/>
                      <a:pt x="6139" y="86696"/>
                      <a:pt x="6205" y="86763"/>
                    </a:cubicBezTo>
                    <a:cubicBezTo>
                      <a:pt x="5638" y="87697"/>
                      <a:pt x="5104" y="88597"/>
                      <a:pt x="4537" y="89498"/>
                    </a:cubicBezTo>
                    <a:cubicBezTo>
                      <a:pt x="4437" y="89698"/>
                      <a:pt x="4271" y="89898"/>
                      <a:pt x="4037" y="89932"/>
                    </a:cubicBezTo>
                    <a:cubicBezTo>
                      <a:pt x="3697" y="89945"/>
                      <a:pt x="3356" y="89959"/>
                      <a:pt x="3004" y="89959"/>
                    </a:cubicBezTo>
                    <a:cubicBezTo>
                      <a:pt x="2494" y="89959"/>
                      <a:pt x="1961" y="89930"/>
                      <a:pt x="1368" y="89832"/>
                    </a:cubicBezTo>
                    <a:cubicBezTo>
                      <a:pt x="2936" y="88597"/>
                      <a:pt x="4637" y="87830"/>
                      <a:pt x="6005" y="86563"/>
                    </a:cubicBezTo>
                    <a:close/>
                    <a:moveTo>
                      <a:pt x="7239" y="86596"/>
                    </a:moveTo>
                    <a:cubicBezTo>
                      <a:pt x="8107" y="86596"/>
                      <a:pt x="8874" y="86629"/>
                      <a:pt x="9608" y="87263"/>
                    </a:cubicBezTo>
                    <a:cubicBezTo>
                      <a:pt x="10342" y="87930"/>
                      <a:pt x="11276" y="88397"/>
                      <a:pt x="12143" y="88964"/>
                    </a:cubicBezTo>
                    <a:cubicBezTo>
                      <a:pt x="12510" y="89198"/>
                      <a:pt x="12843" y="89465"/>
                      <a:pt x="13177" y="89832"/>
                    </a:cubicBezTo>
                    <a:cubicBezTo>
                      <a:pt x="11219" y="89902"/>
                      <a:pt x="9278" y="89973"/>
                      <a:pt x="7295" y="89973"/>
                    </a:cubicBezTo>
                    <a:cubicBezTo>
                      <a:pt x="6473" y="89973"/>
                      <a:pt x="5644" y="89961"/>
                      <a:pt x="4804" y="89932"/>
                    </a:cubicBezTo>
                    <a:cubicBezTo>
                      <a:pt x="5371" y="88797"/>
                      <a:pt x="5972" y="87830"/>
                      <a:pt x="6639" y="86896"/>
                    </a:cubicBezTo>
                    <a:cubicBezTo>
                      <a:pt x="6806" y="86663"/>
                      <a:pt x="7006" y="86596"/>
                      <a:pt x="7239" y="86596"/>
                    </a:cubicBezTo>
                    <a:close/>
                    <a:moveTo>
                      <a:pt x="6794" y="91210"/>
                    </a:moveTo>
                    <a:cubicBezTo>
                      <a:pt x="7268" y="91210"/>
                      <a:pt x="7306" y="91421"/>
                      <a:pt x="7306" y="92200"/>
                    </a:cubicBezTo>
                    <a:cubicBezTo>
                      <a:pt x="7339" y="95069"/>
                      <a:pt x="7339" y="97937"/>
                      <a:pt x="7373" y="100806"/>
                    </a:cubicBezTo>
                    <a:cubicBezTo>
                      <a:pt x="7573" y="97871"/>
                      <a:pt x="7606" y="94935"/>
                      <a:pt x="7606" y="92033"/>
                    </a:cubicBezTo>
                    <a:cubicBezTo>
                      <a:pt x="7606" y="91338"/>
                      <a:pt x="7629" y="91222"/>
                      <a:pt x="8158" y="91222"/>
                    </a:cubicBezTo>
                    <a:cubicBezTo>
                      <a:pt x="8264" y="91222"/>
                      <a:pt x="8390" y="91227"/>
                      <a:pt x="8540" y="91233"/>
                    </a:cubicBezTo>
                    <a:cubicBezTo>
                      <a:pt x="8640" y="107311"/>
                      <a:pt x="8607" y="141168"/>
                      <a:pt x="8574" y="157280"/>
                    </a:cubicBezTo>
                    <a:cubicBezTo>
                      <a:pt x="8201" y="157404"/>
                      <a:pt x="7829" y="157456"/>
                      <a:pt x="7451" y="157456"/>
                    </a:cubicBezTo>
                    <a:cubicBezTo>
                      <a:pt x="7014" y="157456"/>
                      <a:pt x="6569" y="157387"/>
                      <a:pt x="6105" y="157280"/>
                    </a:cubicBezTo>
                    <a:cubicBezTo>
                      <a:pt x="6072" y="141168"/>
                      <a:pt x="6072" y="107344"/>
                      <a:pt x="6172" y="91266"/>
                    </a:cubicBezTo>
                    <a:cubicBezTo>
                      <a:pt x="6436" y="91233"/>
                      <a:pt x="6638" y="91210"/>
                      <a:pt x="6794" y="91210"/>
                    </a:cubicBezTo>
                    <a:close/>
                    <a:moveTo>
                      <a:pt x="7306" y="1"/>
                    </a:moveTo>
                    <a:cubicBezTo>
                      <a:pt x="5705" y="4137"/>
                      <a:pt x="4337" y="8373"/>
                      <a:pt x="3136" y="12643"/>
                    </a:cubicBezTo>
                    <a:cubicBezTo>
                      <a:pt x="2403" y="15278"/>
                      <a:pt x="1802" y="17947"/>
                      <a:pt x="835" y="20549"/>
                    </a:cubicBezTo>
                    <a:cubicBezTo>
                      <a:pt x="735" y="20815"/>
                      <a:pt x="401" y="21116"/>
                      <a:pt x="735" y="21416"/>
                    </a:cubicBezTo>
                    <a:cubicBezTo>
                      <a:pt x="841" y="21523"/>
                      <a:pt x="959" y="21560"/>
                      <a:pt x="1081" y="21560"/>
                    </a:cubicBezTo>
                    <a:cubicBezTo>
                      <a:pt x="1263" y="21560"/>
                      <a:pt x="1455" y="21476"/>
                      <a:pt x="1635" y="21416"/>
                    </a:cubicBezTo>
                    <a:cubicBezTo>
                      <a:pt x="2636" y="21082"/>
                      <a:pt x="3603" y="20782"/>
                      <a:pt x="4704" y="20415"/>
                    </a:cubicBezTo>
                    <a:lnTo>
                      <a:pt x="4704" y="20415"/>
                    </a:lnTo>
                    <a:cubicBezTo>
                      <a:pt x="4337" y="23417"/>
                      <a:pt x="4671" y="26353"/>
                      <a:pt x="4304" y="29255"/>
                    </a:cubicBezTo>
                    <a:cubicBezTo>
                      <a:pt x="4170" y="30289"/>
                      <a:pt x="4304" y="30389"/>
                      <a:pt x="5405" y="30556"/>
                    </a:cubicBezTo>
                    <a:cubicBezTo>
                      <a:pt x="5405" y="30823"/>
                      <a:pt x="5405" y="31023"/>
                      <a:pt x="5405" y="31256"/>
                    </a:cubicBezTo>
                    <a:cubicBezTo>
                      <a:pt x="5405" y="47268"/>
                      <a:pt x="5438" y="69684"/>
                      <a:pt x="5438" y="85695"/>
                    </a:cubicBezTo>
                    <a:cubicBezTo>
                      <a:pt x="5438" y="86196"/>
                      <a:pt x="5271" y="86529"/>
                      <a:pt x="4838" y="86796"/>
                    </a:cubicBezTo>
                    <a:cubicBezTo>
                      <a:pt x="3403" y="87697"/>
                      <a:pt x="1969" y="88664"/>
                      <a:pt x="535" y="89598"/>
                    </a:cubicBezTo>
                    <a:cubicBezTo>
                      <a:pt x="301" y="89765"/>
                      <a:pt x="1" y="89832"/>
                      <a:pt x="34" y="90198"/>
                    </a:cubicBezTo>
                    <a:cubicBezTo>
                      <a:pt x="234" y="90465"/>
                      <a:pt x="501" y="90399"/>
                      <a:pt x="768" y="90432"/>
                    </a:cubicBezTo>
                    <a:cubicBezTo>
                      <a:pt x="1658" y="90521"/>
                      <a:pt x="2547" y="90565"/>
                      <a:pt x="3427" y="90565"/>
                    </a:cubicBezTo>
                    <a:cubicBezTo>
                      <a:pt x="3867" y="90565"/>
                      <a:pt x="4304" y="90554"/>
                      <a:pt x="4738" y="90532"/>
                    </a:cubicBezTo>
                    <a:cubicBezTo>
                      <a:pt x="4777" y="90530"/>
                      <a:pt x="4814" y="90529"/>
                      <a:pt x="4850" y="90529"/>
                    </a:cubicBezTo>
                    <a:cubicBezTo>
                      <a:pt x="5387" y="90529"/>
                      <a:pt x="5505" y="90767"/>
                      <a:pt x="5505" y="91299"/>
                    </a:cubicBezTo>
                    <a:cubicBezTo>
                      <a:pt x="5505" y="101640"/>
                      <a:pt x="5538" y="105543"/>
                      <a:pt x="5471" y="115884"/>
                    </a:cubicBezTo>
                    <a:cubicBezTo>
                      <a:pt x="5438" y="121221"/>
                      <a:pt x="5405" y="151909"/>
                      <a:pt x="5438" y="157280"/>
                    </a:cubicBezTo>
                    <a:cubicBezTo>
                      <a:pt x="5438" y="157410"/>
                      <a:pt x="5438" y="157457"/>
                      <a:pt x="5440" y="157457"/>
                    </a:cubicBezTo>
                    <a:cubicBezTo>
                      <a:pt x="5444" y="157457"/>
                      <a:pt x="5461" y="157120"/>
                      <a:pt x="5521" y="157120"/>
                    </a:cubicBezTo>
                    <a:cubicBezTo>
                      <a:pt x="5543" y="157120"/>
                      <a:pt x="5570" y="157163"/>
                      <a:pt x="5605" y="157280"/>
                    </a:cubicBezTo>
                    <a:cubicBezTo>
                      <a:pt x="6264" y="157390"/>
                      <a:pt x="6912" y="157469"/>
                      <a:pt x="7579" y="157469"/>
                    </a:cubicBezTo>
                    <a:cubicBezTo>
                      <a:pt x="8127" y="157469"/>
                      <a:pt x="8687" y="157415"/>
                      <a:pt x="9274" y="157280"/>
                    </a:cubicBezTo>
                    <a:cubicBezTo>
                      <a:pt x="9274" y="140801"/>
                      <a:pt x="9107" y="107144"/>
                      <a:pt x="9241" y="90565"/>
                    </a:cubicBezTo>
                    <a:cubicBezTo>
                      <a:pt x="9708" y="90549"/>
                      <a:pt x="10173" y="90547"/>
                      <a:pt x="10635" y="90547"/>
                    </a:cubicBezTo>
                    <a:cubicBezTo>
                      <a:pt x="10789" y="90547"/>
                      <a:pt x="10943" y="90547"/>
                      <a:pt x="11096" y="90547"/>
                    </a:cubicBezTo>
                    <a:cubicBezTo>
                      <a:pt x="12324" y="90547"/>
                      <a:pt x="13533" y="90532"/>
                      <a:pt x="14711" y="90265"/>
                    </a:cubicBezTo>
                    <a:cubicBezTo>
                      <a:pt x="14611" y="89832"/>
                      <a:pt x="14378" y="89731"/>
                      <a:pt x="14178" y="89598"/>
                    </a:cubicBezTo>
                    <a:cubicBezTo>
                      <a:pt x="12743" y="88664"/>
                      <a:pt x="11309" y="87697"/>
                      <a:pt x="9841" y="86763"/>
                    </a:cubicBezTo>
                    <a:cubicBezTo>
                      <a:pt x="9408" y="86496"/>
                      <a:pt x="9241" y="86196"/>
                      <a:pt x="9241" y="85662"/>
                    </a:cubicBezTo>
                    <a:cubicBezTo>
                      <a:pt x="9274" y="69717"/>
                      <a:pt x="9274" y="47301"/>
                      <a:pt x="9307" y="31323"/>
                    </a:cubicBezTo>
                    <a:cubicBezTo>
                      <a:pt x="9307" y="31056"/>
                      <a:pt x="9241" y="30756"/>
                      <a:pt x="9408" y="30522"/>
                    </a:cubicBezTo>
                    <a:cubicBezTo>
                      <a:pt x="10375" y="30422"/>
                      <a:pt x="10475" y="30289"/>
                      <a:pt x="10408" y="29288"/>
                    </a:cubicBezTo>
                    <a:cubicBezTo>
                      <a:pt x="10408" y="29188"/>
                      <a:pt x="10408" y="29055"/>
                      <a:pt x="10375" y="28921"/>
                    </a:cubicBezTo>
                    <a:cubicBezTo>
                      <a:pt x="10008" y="26119"/>
                      <a:pt x="10342" y="23284"/>
                      <a:pt x="10008" y="20415"/>
                    </a:cubicBezTo>
                    <a:lnTo>
                      <a:pt x="10008" y="20415"/>
                    </a:lnTo>
                    <a:cubicBezTo>
                      <a:pt x="11175" y="20782"/>
                      <a:pt x="12210" y="21149"/>
                      <a:pt x="13277" y="21483"/>
                    </a:cubicBezTo>
                    <a:cubicBezTo>
                      <a:pt x="13394" y="21516"/>
                      <a:pt x="13519" y="21549"/>
                      <a:pt x="13644" y="21549"/>
                    </a:cubicBezTo>
                    <a:cubicBezTo>
                      <a:pt x="13769" y="21549"/>
                      <a:pt x="13894" y="21516"/>
                      <a:pt x="14011" y="21416"/>
                    </a:cubicBezTo>
                    <a:cubicBezTo>
                      <a:pt x="14211" y="21182"/>
                      <a:pt x="14044" y="20949"/>
                      <a:pt x="13944" y="20715"/>
                    </a:cubicBezTo>
                    <a:cubicBezTo>
                      <a:pt x="13444" y="19314"/>
                      <a:pt x="12943" y="17913"/>
                      <a:pt x="12576" y="16446"/>
                    </a:cubicBezTo>
                    <a:cubicBezTo>
                      <a:pt x="11175" y="10975"/>
                      <a:pt x="9508" y="5571"/>
                      <a:pt x="7506" y="234"/>
                    </a:cubicBezTo>
                    <a:cubicBezTo>
                      <a:pt x="7473" y="134"/>
                      <a:pt x="7473" y="1"/>
                      <a:pt x="7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94" name="Google Shape;3394;p87"/>
          <p:cNvGrpSpPr/>
          <p:nvPr/>
        </p:nvGrpSpPr>
        <p:grpSpPr>
          <a:xfrm>
            <a:off x="2733178" y="4096940"/>
            <a:ext cx="3677644" cy="1344077"/>
            <a:chOff x="2733178" y="4096940"/>
            <a:chExt cx="3677644" cy="1344077"/>
          </a:xfrm>
        </p:grpSpPr>
        <p:grpSp>
          <p:nvGrpSpPr>
            <p:cNvPr id="3395" name="Google Shape;3395;p87"/>
            <p:cNvGrpSpPr/>
            <p:nvPr/>
          </p:nvGrpSpPr>
          <p:grpSpPr>
            <a:xfrm>
              <a:off x="2967591" y="4096940"/>
              <a:ext cx="3443230" cy="1338264"/>
              <a:chOff x="2662791" y="3792140"/>
              <a:chExt cx="3443230" cy="1338264"/>
            </a:xfrm>
          </p:grpSpPr>
          <p:sp>
            <p:nvSpPr>
              <p:cNvPr id="3396" name="Google Shape;3396;p87"/>
              <p:cNvSpPr/>
              <p:nvPr/>
            </p:nvSpPr>
            <p:spPr>
              <a:xfrm rot="4378014">
                <a:off x="5675345" y="3860967"/>
                <a:ext cx="87530" cy="395298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780" extrusionOk="0">
                    <a:moveTo>
                      <a:pt x="1968" y="0"/>
                    </a:moveTo>
                    <a:cubicBezTo>
                      <a:pt x="267" y="5804"/>
                      <a:pt x="0" y="11775"/>
                      <a:pt x="0" y="17779"/>
                    </a:cubicBezTo>
                    <a:lnTo>
                      <a:pt x="3936" y="17779"/>
                    </a:lnTo>
                    <a:cubicBezTo>
                      <a:pt x="3936" y="11742"/>
                      <a:pt x="3636" y="5804"/>
                      <a:pt x="1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87"/>
              <p:cNvSpPr/>
              <p:nvPr/>
            </p:nvSpPr>
            <p:spPr>
              <a:xfrm rot="4378014">
                <a:off x="5688802" y="3825155"/>
                <a:ext cx="250696" cy="408660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8381" extrusionOk="0">
                    <a:moveTo>
                      <a:pt x="5638" y="1"/>
                    </a:moveTo>
                    <a:cubicBezTo>
                      <a:pt x="3303" y="6105"/>
                      <a:pt x="2102" y="12310"/>
                      <a:pt x="1" y="18381"/>
                    </a:cubicBezTo>
                    <a:cubicBezTo>
                      <a:pt x="1035" y="18214"/>
                      <a:pt x="1902" y="17914"/>
                      <a:pt x="2736" y="17547"/>
                    </a:cubicBezTo>
                    <a:cubicBezTo>
                      <a:pt x="2769" y="16613"/>
                      <a:pt x="2769" y="15712"/>
                      <a:pt x="2869" y="14845"/>
                    </a:cubicBezTo>
                    <a:cubicBezTo>
                      <a:pt x="3136" y="12710"/>
                      <a:pt x="3770" y="10609"/>
                      <a:pt x="4104" y="8474"/>
                    </a:cubicBezTo>
                    <a:cubicBezTo>
                      <a:pt x="4304" y="6973"/>
                      <a:pt x="4504" y="5472"/>
                      <a:pt x="5204" y="4071"/>
                    </a:cubicBezTo>
                    <a:cubicBezTo>
                      <a:pt x="5305" y="3804"/>
                      <a:pt x="5338" y="3470"/>
                      <a:pt x="5738" y="3370"/>
                    </a:cubicBezTo>
                    <a:cubicBezTo>
                      <a:pt x="6305" y="4371"/>
                      <a:pt x="6639" y="5405"/>
                      <a:pt x="6839" y="6539"/>
                    </a:cubicBezTo>
                    <a:cubicBezTo>
                      <a:pt x="7506" y="10041"/>
                      <a:pt x="8107" y="13544"/>
                      <a:pt x="8473" y="17080"/>
                    </a:cubicBezTo>
                    <a:cubicBezTo>
                      <a:pt x="8507" y="17313"/>
                      <a:pt x="8440" y="17547"/>
                      <a:pt x="8740" y="17647"/>
                    </a:cubicBezTo>
                    <a:cubicBezTo>
                      <a:pt x="9508" y="17914"/>
                      <a:pt x="10308" y="18247"/>
                      <a:pt x="11275" y="18381"/>
                    </a:cubicBezTo>
                    <a:cubicBezTo>
                      <a:pt x="9174" y="12310"/>
                      <a:pt x="8006" y="6072"/>
                      <a:pt x="56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87"/>
              <p:cNvSpPr/>
              <p:nvPr/>
            </p:nvSpPr>
            <p:spPr>
              <a:xfrm rot="4378014">
                <a:off x="5465671" y="4118263"/>
                <a:ext cx="89754" cy="20788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35" extrusionOk="0">
                    <a:moveTo>
                      <a:pt x="3870" y="0"/>
                    </a:moveTo>
                    <a:cubicBezTo>
                      <a:pt x="3236" y="67"/>
                      <a:pt x="2603" y="92"/>
                      <a:pt x="1973" y="92"/>
                    </a:cubicBezTo>
                    <a:cubicBezTo>
                      <a:pt x="1343" y="92"/>
                      <a:pt x="718" y="67"/>
                      <a:pt x="101" y="33"/>
                    </a:cubicBezTo>
                    <a:cubicBezTo>
                      <a:pt x="1" y="334"/>
                      <a:pt x="34" y="601"/>
                      <a:pt x="67" y="934"/>
                    </a:cubicBezTo>
                    <a:lnTo>
                      <a:pt x="3903" y="934"/>
                    </a:lnTo>
                    <a:cubicBezTo>
                      <a:pt x="3970" y="601"/>
                      <a:pt x="4037" y="300"/>
                      <a:pt x="3870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87"/>
              <p:cNvSpPr/>
              <p:nvPr/>
            </p:nvSpPr>
            <p:spPr>
              <a:xfrm rot="4378014">
                <a:off x="3385778" y="4031120"/>
                <a:ext cx="56382" cy="146722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65994" extrusionOk="0">
                    <a:moveTo>
                      <a:pt x="724" y="1"/>
                    </a:moveTo>
                    <a:cubicBezTo>
                      <a:pt x="561" y="1"/>
                      <a:pt x="348" y="28"/>
                      <a:pt x="67" y="71"/>
                    </a:cubicBezTo>
                    <a:cubicBezTo>
                      <a:pt x="1" y="16149"/>
                      <a:pt x="1" y="49706"/>
                      <a:pt x="34" y="65818"/>
                    </a:cubicBezTo>
                    <a:cubicBezTo>
                      <a:pt x="480" y="65925"/>
                      <a:pt x="926" y="65994"/>
                      <a:pt x="1368" y="65994"/>
                    </a:cubicBezTo>
                    <a:cubicBezTo>
                      <a:pt x="1751" y="65994"/>
                      <a:pt x="2130" y="65942"/>
                      <a:pt x="2502" y="65818"/>
                    </a:cubicBezTo>
                    <a:cubicBezTo>
                      <a:pt x="2536" y="49706"/>
                      <a:pt x="2536" y="16082"/>
                      <a:pt x="2469" y="4"/>
                    </a:cubicBezTo>
                    <a:cubicBezTo>
                      <a:pt x="1535" y="4"/>
                      <a:pt x="1535" y="4"/>
                      <a:pt x="1535" y="805"/>
                    </a:cubicBezTo>
                    <a:cubicBezTo>
                      <a:pt x="1535" y="3740"/>
                      <a:pt x="1502" y="6675"/>
                      <a:pt x="1301" y="9611"/>
                    </a:cubicBezTo>
                    <a:cubicBezTo>
                      <a:pt x="1235" y="6742"/>
                      <a:pt x="1235" y="3873"/>
                      <a:pt x="1235" y="1005"/>
                    </a:cubicBezTo>
                    <a:cubicBezTo>
                      <a:pt x="1235" y="234"/>
                      <a:pt x="1198" y="1"/>
                      <a:pt x="7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87"/>
              <p:cNvSpPr/>
              <p:nvPr/>
            </p:nvSpPr>
            <p:spPr>
              <a:xfrm rot="4378014">
                <a:off x="3893620" y="4549091"/>
                <a:ext cx="22" cy="15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39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38"/>
                    </a:lnTo>
                    <a:lnTo>
                      <a:pt x="1" y="6838"/>
                    </a:lnTo>
                    <a:close/>
                  </a:path>
                </a:pathLst>
              </a:custGeom>
              <a:solidFill>
                <a:srgbClr val="8C50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87"/>
              <p:cNvSpPr/>
              <p:nvPr/>
            </p:nvSpPr>
            <p:spPr>
              <a:xfrm rot="4378014">
                <a:off x="5435920" y="4128817"/>
                <a:ext cx="36373" cy="31170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402" extrusionOk="0">
                    <a:moveTo>
                      <a:pt x="801" y="1"/>
                    </a:moveTo>
                    <a:cubicBezTo>
                      <a:pt x="368" y="1"/>
                      <a:pt x="1" y="234"/>
                      <a:pt x="34" y="701"/>
                    </a:cubicBezTo>
                    <a:cubicBezTo>
                      <a:pt x="34" y="1202"/>
                      <a:pt x="468" y="1368"/>
                      <a:pt x="901" y="1402"/>
                    </a:cubicBezTo>
                    <a:cubicBezTo>
                      <a:pt x="1335" y="1368"/>
                      <a:pt x="1635" y="1202"/>
                      <a:pt x="1635" y="735"/>
                    </a:cubicBezTo>
                    <a:cubicBezTo>
                      <a:pt x="1635" y="201"/>
                      <a:pt x="1268" y="1"/>
                      <a:pt x="801" y="1"/>
                    </a:cubicBezTo>
                    <a:close/>
                  </a:path>
                </a:pathLst>
              </a:custGeom>
              <a:solidFill>
                <a:srgbClr val="F020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87"/>
              <p:cNvSpPr/>
              <p:nvPr/>
            </p:nvSpPr>
            <p:spPr>
              <a:xfrm rot="9766733">
                <a:off x="2645264" y="4516744"/>
                <a:ext cx="2839287" cy="81698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87"/>
              <p:cNvSpPr/>
              <p:nvPr/>
            </p:nvSpPr>
            <p:spPr>
              <a:xfrm rot="4378014">
                <a:off x="4097189" y="4532895"/>
                <a:ext cx="185443" cy="75836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3411" extrusionOk="0">
                    <a:moveTo>
                      <a:pt x="2436" y="0"/>
                    </a:moveTo>
                    <a:cubicBezTo>
                      <a:pt x="2169" y="0"/>
                      <a:pt x="1969" y="67"/>
                      <a:pt x="1802" y="334"/>
                    </a:cubicBezTo>
                    <a:cubicBezTo>
                      <a:pt x="1168" y="1268"/>
                      <a:pt x="568" y="2235"/>
                      <a:pt x="1" y="3369"/>
                    </a:cubicBezTo>
                    <a:cubicBezTo>
                      <a:pt x="831" y="3399"/>
                      <a:pt x="1653" y="3411"/>
                      <a:pt x="2470" y="3411"/>
                    </a:cubicBezTo>
                    <a:cubicBezTo>
                      <a:pt x="4441" y="3411"/>
                      <a:pt x="6383" y="3340"/>
                      <a:pt x="8340" y="3269"/>
                    </a:cubicBezTo>
                    <a:cubicBezTo>
                      <a:pt x="8040" y="2902"/>
                      <a:pt x="7673" y="2636"/>
                      <a:pt x="7306" y="2402"/>
                    </a:cubicBezTo>
                    <a:cubicBezTo>
                      <a:pt x="6472" y="1835"/>
                      <a:pt x="5538" y="1368"/>
                      <a:pt x="4771" y="701"/>
                    </a:cubicBezTo>
                    <a:cubicBezTo>
                      <a:pt x="4071" y="67"/>
                      <a:pt x="3270" y="34"/>
                      <a:pt x="2436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87"/>
              <p:cNvSpPr/>
              <p:nvPr/>
            </p:nvSpPr>
            <p:spPr>
              <a:xfrm rot="4378014">
                <a:off x="5408296" y="4114452"/>
                <a:ext cx="95690" cy="60184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2707" extrusionOk="0">
                    <a:moveTo>
                      <a:pt x="2018" y="0"/>
                    </a:moveTo>
                    <a:cubicBezTo>
                      <a:pt x="1412" y="0"/>
                      <a:pt x="807" y="27"/>
                      <a:pt x="201" y="105"/>
                    </a:cubicBezTo>
                    <a:cubicBezTo>
                      <a:pt x="101" y="972"/>
                      <a:pt x="1" y="1840"/>
                      <a:pt x="68" y="2707"/>
                    </a:cubicBezTo>
                    <a:lnTo>
                      <a:pt x="4304" y="2707"/>
                    </a:lnTo>
                    <a:cubicBezTo>
                      <a:pt x="4304" y="1806"/>
                      <a:pt x="4271" y="939"/>
                      <a:pt x="4104" y="72"/>
                    </a:cubicBezTo>
                    <a:cubicBezTo>
                      <a:pt x="3408" y="36"/>
                      <a:pt x="2713" y="0"/>
                      <a:pt x="2018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87"/>
              <p:cNvSpPr/>
              <p:nvPr/>
            </p:nvSpPr>
            <p:spPr>
              <a:xfrm rot="4378014">
                <a:off x="4102345" y="4422069"/>
                <a:ext cx="107562" cy="753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3391" extrusionOk="0">
                    <a:moveTo>
                      <a:pt x="4637" y="0"/>
                    </a:moveTo>
                    <a:cubicBezTo>
                      <a:pt x="3303" y="1268"/>
                      <a:pt x="1602" y="2002"/>
                      <a:pt x="1" y="3269"/>
                    </a:cubicBezTo>
                    <a:cubicBezTo>
                      <a:pt x="556" y="3359"/>
                      <a:pt x="1053" y="3391"/>
                      <a:pt x="1524" y="3391"/>
                    </a:cubicBezTo>
                    <a:cubicBezTo>
                      <a:pt x="1930" y="3391"/>
                      <a:pt x="2316" y="3367"/>
                      <a:pt x="2703" y="3336"/>
                    </a:cubicBezTo>
                    <a:cubicBezTo>
                      <a:pt x="2936" y="3336"/>
                      <a:pt x="3070" y="3136"/>
                      <a:pt x="3203" y="2936"/>
                    </a:cubicBezTo>
                    <a:cubicBezTo>
                      <a:pt x="3737" y="2035"/>
                      <a:pt x="4304" y="1101"/>
                      <a:pt x="4838" y="201"/>
                    </a:cubicBezTo>
                    <a:lnTo>
                      <a:pt x="4637" y="0"/>
                    </a:ln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87"/>
              <p:cNvSpPr/>
              <p:nvPr/>
            </p:nvSpPr>
            <p:spPr>
              <a:xfrm rot="4378014">
                <a:off x="4772551" y="3738699"/>
                <a:ext cx="51936" cy="120536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4216" extrusionOk="0">
                    <a:moveTo>
                      <a:pt x="289" y="0"/>
                    </a:moveTo>
                    <a:cubicBezTo>
                      <a:pt x="202" y="0"/>
                      <a:pt x="106" y="8"/>
                      <a:pt x="1" y="22"/>
                    </a:cubicBezTo>
                    <a:lnTo>
                      <a:pt x="1" y="54027"/>
                    </a:lnTo>
                    <a:cubicBezTo>
                      <a:pt x="372" y="54156"/>
                      <a:pt x="735" y="54215"/>
                      <a:pt x="1101" y="54215"/>
                    </a:cubicBezTo>
                    <a:cubicBezTo>
                      <a:pt x="1493" y="54215"/>
                      <a:pt x="1889" y="54148"/>
                      <a:pt x="2303" y="54027"/>
                    </a:cubicBezTo>
                    <a:cubicBezTo>
                      <a:pt x="2303" y="53827"/>
                      <a:pt x="2336" y="53627"/>
                      <a:pt x="2336" y="53427"/>
                    </a:cubicBezTo>
                    <a:cubicBezTo>
                      <a:pt x="2336" y="38049"/>
                      <a:pt x="2303" y="16234"/>
                      <a:pt x="2303" y="856"/>
                    </a:cubicBezTo>
                    <a:cubicBezTo>
                      <a:pt x="2303" y="284"/>
                      <a:pt x="2274" y="75"/>
                      <a:pt x="1958" y="75"/>
                    </a:cubicBezTo>
                    <a:cubicBezTo>
                      <a:pt x="1795" y="75"/>
                      <a:pt x="1554" y="131"/>
                      <a:pt x="1202" y="222"/>
                    </a:cubicBezTo>
                    <a:lnTo>
                      <a:pt x="1202" y="21738"/>
                    </a:lnTo>
                    <a:lnTo>
                      <a:pt x="1002" y="21738"/>
                    </a:lnTo>
                    <a:cubicBezTo>
                      <a:pt x="1002" y="21471"/>
                      <a:pt x="1002" y="21204"/>
                      <a:pt x="1002" y="20937"/>
                    </a:cubicBezTo>
                    <a:cubicBezTo>
                      <a:pt x="1002" y="14266"/>
                      <a:pt x="1002" y="7594"/>
                      <a:pt x="1002" y="923"/>
                    </a:cubicBezTo>
                    <a:cubicBezTo>
                      <a:pt x="1002" y="266"/>
                      <a:pt x="806" y="0"/>
                      <a:pt x="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87"/>
              <p:cNvSpPr/>
              <p:nvPr/>
            </p:nvSpPr>
            <p:spPr>
              <a:xfrm rot="4378014">
                <a:off x="4613302" y="4244161"/>
                <a:ext cx="3735" cy="31446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144" extrusionOk="0">
                    <a:moveTo>
                      <a:pt x="1" y="0"/>
                    </a:moveTo>
                    <a:lnTo>
                      <a:pt x="1" y="14144"/>
                    </a:lnTo>
                    <a:lnTo>
                      <a:pt x="167" y="1414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87"/>
              <p:cNvSpPr/>
              <p:nvPr/>
            </p:nvSpPr>
            <p:spPr>
              <a:xfrm rot="4378014">
                <a:off x="4817421" y="4309820"/>
                <a:ext cx="2246" cy="6009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703" extrusionOk="0">
                    <a:moveTo>
                      <a:pt x="100" y="0"/>
                    </a:moveTo>
                    <a:cubicBezTo>
                      <a:pt x="67" y="0"/>
                      <a:pt x="34" y="33"/>
                      <a:pt x="0" y="33"/>
                    </a:cubicBezTo>
                    <a:lnTo>
                      <a:pt x="0" y="2702"/>
                    </a:lnTo>
                    <a:lnTo>
                      <a:pt x="100" y="2702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87"/>
              <p:cNvSpPr/>
              <p:nvPr/>
            </p:nvSpPr>
            <p:spPr>
              <a:xfrm rot="4378014">
                <a:off x="4254512" y="4489411"/>
                <a:ext cx="11139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36" extrusionOk="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100" y="634"/>
                      <a:pt x="0" y="1301"/>
                      <a:pt x="267" y="1935"/>
                    </a:cubicBezTo>
                    <a:cubicBezTo>
                      <a:pt x="401" y="1268"/>
                      <a:pt x="501" y="634"/>
                      <a:pt x="2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87"/>
              <p:cNvSpPr/>
              <p:nvPr/>
            </p:nvSpPr>
            <p:spPr>
              <a:xfrm rot="4378014">
                <a:off x="4220863" y="2710778"/>
                <a:ext cx="327088" cy="3500987"/>
              </a:xfrm>
              <a:custGeom>
                <a:avLst/>
                <a:gdLst/>
                <a:ahLst/>
                <a:cxnLst/>
                <a:rect l="l" t="t" r="r" b="b"/>
                <a:pathLst>
                  <a:path w="14712" h="157470" extrusionOk="0">
                    <a:moveTo>
                      <a:pt x="7339" y="2102"/>
                    </a:moveTo>
                    <a:cubicBezTo>
                      <a:pt x="9708" y="8206"/>
                      <a:pt x="10875" y="14411"/>
                      <a:pt x="12977" y="20482"/>
                    </a:cubicBezTo>
                    <a:cubicBezTo>
                      <a:pt x="12009" y="20348"/>
                      <a:pt x="11242" y="20048"/>
                      <a:pt x="10442" y="19748"/>
                    </a:cubicBezTo>
                    <a:cubicBezTo>
                      <a:pt x="10141" y="19648"/>
                      <a:pt x="10208" y="19414"/>
                      <a:pt x="10175" y="19214"/>
                    </a:cubicBezTo>
                    <a:cubicBezTo>
                      <a:pt x="9841" y="15645"/>
                      <a:pt x="9207" y="12143"/>
                      <a:pt x="8540" y="8640"/>
                    </a:cubicBezTo>
                    <a:cubicBezTo>
                      <a:pt x="8340" y="7539"/>
                      <a:pt x="8007" y="6472"/>
                      <a:pt x="7439" y="5471"/>
                    </a:cubicBezTo>
                    <a:cubicBezTo>
                      <a:pt x="7039" y="5571"/>
                      <a:pt x="7039" y="5938"/>
                      <a:pt x="6906" y="6172"/>
                    </a:cubicBezTo>
                    <a:cubicBezTo>
                      <a:pt x="6239" y="7573"/>
                      <a:pt x="6038" y="9074"/>
                      <a:pt x="5805" y="10575"/>
                    </a:cubicBezTo>
                    <a:cubicBezTo>
                      <a:pt x="5505" y="12710"/>
                      <a:pt x="4871" y="14811"/>
                      <a:pt x="4604" y="16946"/>
                    </a:cubicBezTo>
                    <a:cubicBezTo>
                      <a:pt x="4471" y="17847"/>
                      <a:pt x="4504" y="18747"/>
                      <a:pt x="4471" y="19648"/>
                    </a:cubicBezTo>
                    <a:cubicBezTo>
                      <a:pt x="3637" y="20015"/>
                      <a:pt x="2769" y="20315"/>
                      <a:pt x="1735" y="20482"/>
                    </a:cubicBezTo>
                    <a:cubicBezTo>
                      <a:pt x="3804" y="14411"/>
                      <a:pt x="5004" y="8206"/>
                      <a:pt x="7339" y="2102"/>
                    </a:cubicBezTo>
                    <a:close/>
                    <a:moveTo>
                      <a:pt x="7339" y="6872"/>
                    </a:moveTo>
                    <a:cubicBezTo>
                      <a:pt x="9041" y="12676"/>
                      <a:pt x="9341" y="18614"/>
                      <a:pt x="9341" y="24685"/>
                    </a:cubicBezTo>
                    <a:lnTo>
                      <a:pt x="5371" y="24685"/>
                    </a:lnTo>
                    <a:cubicBezTo>
                      <a:pt x="5371" y="18647"/>
                      <a:pt x="5672" y="12710"/>
                      <a:pt x="7339" y="6872"/>
                    </a:cubicBezTo>
                    <a:close/>
                    <a:moveTo>
                      <a:pt x="9207" y="25219"/>
                    </a:moveTo>
                    <a:cubicBezTo>
                      <a:pt x="9374" y="25519"/>
                      <a:pt x="9341" y="25786"/>
                      <a:pt x="9274" y="26119"/>
                    </a:cubicBezTo>
                    <a:lnTo>
                      <a:pt x="5438" y="26119"/>
                    </a:lnTo>
                    <a:cubicBezTo>
                      <a:pt x="5371" y="25819"/>
                      <a:pt x="5338" y="25519"/>
                      <a:pt x="5471" y="25219"/>
                    </a:cubicBezTo>
                    <a:cubicBezTo>
                      <a:pt x="6148" y="25255"/>
                      <a:pt x="6836" y="25282"/>
                      <a:pt x="7522" y="25282"/>
                    </a:cubicBezTo>
                    <a:cubicBezTo>
                      <a:pt x="8086" y="25282"/>
                      <a:pt x="8650" y="25264"/>
                      <a:pt x="9207" y="25219"/>
                    </a:cubicBezTo>
                    <a:close/>
                    <a:moveTo>
                      <a:pt x="7205" y="26849"/>
                    </a:moveTo>
                    <a:cubicBezTo>
                      <a:pt x="7900" y="26849"/>
                      <a:pt x="8594" y="26884"/>
                      <a:pt x="9307" y="26920"/>
                    </a:cubicBezTo>
                    <a:cubicBezTo>
                      <a:pt x="9441" y="27820"/>
                      <a:pt x="9474" y="28654"/>
                      <a:pt x="9508" y="29588"/>
                    </a:cubicBezTo>
                    <a:lnTo>
                      <a:pt x="5238" y="29588"/>
                    </a:lnTo>
                    <a:cubicBezTo>
                      <a:pt x="5171" y="28688"/>
                      <a:pt x="5271" y="27820"/>
                      <a:pt x="5371" y="26953"/>
                    </a:cubicBezTo>
                    <a:cubicBezTo>
                      <a:pt x="5992" y="26876"/>
                      <a:pt x="6599" y="26849"/>
                      <a:pt x="7205" y="26849"/>
                    </a:cubicBezTo>
                    <a:close/>
                    <a:moveTo>
                      <a:pt x="6493" y="31968"/>
                    </a:moveTo>
                    <a:cubicBezTo>
                      <a:pt x="7010" y="31968"/>
                      <a:pt x="7206" y="32234"/>
                      <a:pt x="7206" y="32891"/>
                    </a:cubicBezTo>
                    <a:cubicBezTo>
                      <a:pt x="7206" y="39562"/>
                      <a:pt x="7239" y="46234"/>
                      <a:pt x="7239" y="52905"/>
                    </a:cubicBezTo>
                    <a:cubicBezTo>
                      <a:pt x="7239" y="53172"/>
                      <a:pt x="7239" y="53439"/>
                      <a:pt x="7239" y="53706"/>
                    </a:cubicBezTo>
                    <a:lnTo>
                      <a:pt x="7406" y="53706"/>
                    </a:lnTo>
                    <a:lnTo>
                      <a:pt x="7406" y="32190"/>
                    </a:lnTo>
                    <a:cubicBezTo>
                      <a:pt x="7770" y="32099"/>
                      <a:pt x="8018" y="32043"/>
                      <a:pt x="8186" y="32043"/>
                    </a:cubicBezTo>
                    <a:cubicBezTo>
                      <a:pt x="8511" y="32043"/>
                      <a:pt x="8540" y="32253"/>
                      <a:pt x="8540" y="32824"/>
                    </a:cubicBezTo>
                    <a:cubicBezTo>
                      <a:pt x="8540" y="48202"/>
                      <a:pt x="8540" y="70017"/>
                      <a:pt x="8540" y="85395"/>
                    </a:cubicBezTo>
                    <a:cubicBezTo>
                      <a:pt x="8540" y="85595"/>
                      <a:pt x="8507" y="85795"/>
                      <a:pt x="8507" y="86029"/>
                    </a:cubicBezTo>
                    <a:cubicBezTo>
                      <a:pt x="8091" y="86133"/>
                      <a:pt x="7703" y="86192"/>
                      <a:pt x="7313" y="86192"/>
                    </a:cubicBezTo>
                    <a:cubicBezTo>
                      <a:pt x="6952" y="86192"/>
                      <a:pt x="6590" y="86141"/>
                      <a:pt x="6205" y="86029"/>
                    </a:cubicBezTo>
                    <a:lnTo>
                      <a:pt x="6205" y="31990"/>
                    </a:lnTo>
                    <a:cubicBezTo>
                      <a:pt x="6311" y="31976"/>
                      <a:pt x="6407" y="31968"/>
                      <a:pt x="6493" y="31968"/>
                    </a:cubicBezTo>
                    <a:close/>
                    <a:moveTo>
                      <a:pt x="6005" y="86563"/>
                    </a:moveTo>
                    <a:cubicBezTo>
                      <a:pt x="6072" y="86629"/>
                      <a:pt x="6139" y="86696"/>
                      <a:pt x="6205" y="86763"/>
                    </a:cubicBezTo>
                    <a:cubicBezTo>
                      <a:pt x="5638" y="87697"/>
                      <a:pt x="5104" y="88597"/>
                      <a:pt x="4537" y="89498"/>
                    </a:cubicBezTo>
                    <a:cubicBezTo>
                      <a:pt x="4437" y="89698"/>
                      <a:pt x="4271" y="89898"/>
                      <a:pt x="4037" y="89932"/>
                    </a:cubicBezTo>
                    <a:cubicBezTo>
                      <a:pt x="3697" y="89945"/>
                      <a:pt x="3356" y="89959"/>
                      <a:pt x="3004" y="89959"/>
                    </a:cubicBezTo>
                    <a:cubicBezTo>
                      <a:pt x="2494" y="89959"/>
                      <a:pt x="1961" y="89930"/>
                      <a:pt x="1368" y="89832"/>
                    </a:cubicBezTo>
                    <a:cubicBezTo>
                      <a:pt x="2936" y="88597"/>
                      <a:pt x="4637" y="87830"/>
                      <a:pt x="6005" y="86563"/>
                    </a:cubicBezTo>
                    <a:close/>
                    <a:moveTo>
                      <a:pt x="7239" y="86596"/>
                    </a:moveTo>
                    <a:cubicBezTo>
                      <a:pt x="8107" y="86596"/>
                      <a:pt x="8874" y="86629"/>
                      <a:pt x="9608" y="87263"/>
                    </a:cubicBezTo>
                    <a:cubicBezTo>
                      <a:pt x="10342" y="87930"/>
                      <a:pt x="11276" y="88397"/>
                      <a:pt x="12143" y="88964"/>
                    </a:cubicBezTo>
                    <a:cubicBezTo>
                      <a:pt x="12510" y="89198"/>
                      <a:pt x="12843" y="89465"/>
                      <a:pt x="13177" y="89832"/>
                    </a:cubicBezTo>
                    <a:cubicBezTo>
                      <a:pt x="11219" y="89902"/>
                      <a:pt x="9278" y="89973"/>
                      <a:pt x="7295" y="89973"/>
                    </a:cubicBezTo>
                    <a:cubicBezTo>
                      <a:pt x="6473" y="89973"/>
                      <a:pt x="5644" y="89961"/>
                      <a:pt x="4804" y="89932"/>
                    </a:cubicBezTo>
                    <a:cubicBezTo>
                      <a:pt x="5371" y="88797"/>
                      <a:pt x="5972" y="87830"/>
                      <a:pt x="6639" y="86896"/>
                    </a:cubicBezTo>
                    <a:cubicBezTo>
                      <a:pt x="6806" y="86663"/>
                      <a:pt x="7006" y="86596"/>
                      <a:pt x="7239" y="86596"/>
                    </a:cubicBezTo>
                    <a:close/>
                    <a:moveTo>
                      <a:pt x="6794" y="91210"/>
                    </a:moveTo>
                    <a:cubicBezTo>
                      <a:pt x="7268" y="91210"/>
                      <a:pt x="7306" y="91421"/>
                      <a:pt x="7306" y="92200"/>
                    </a:cubicBezTo>
                    <a:cubicBezTo>
                      <a:pt x="7339" y="95069"/>
                      <a:pt x="7339" y="97937"/>
                      <a:pt x="7373" y="100806"/>
                    </a:cubicBezTo>
                    <a:cubicBezTo>
                      <a:pt x="7573" y="97871"/>
                      <a:pt x="7606" y="94935"/>
                      <a:pt x="7606" y="92033"/>
                    </a:cubicBezTo>
                    <a:cubicBezTo>
                      <a:pt x="7606" y="91338"/>
                      <a:pt x="7629" y="91222"/>
                      <a:pt x="8158" y="91222"/>
                    </a:cubicBezTo>
                    <a:cubicBezTo>
                      <a:pt x="8264" y="91222"/>
                      <a:pt x="8390" y="91227"/>
                      <a:pt x="8540" y="91233"/>
                    </a:cubicBezTo>
                    <a:cubicBezTo>
                      <a:pt x="8640" y="107311"/>
                      <a:pt x="8607" y="141168"/>
                      <a:pt x="8574" y="157280"/>
                    </a:cubicBezTo>
                    <a:cubicBezTo>
                      <a:pt x="8201" y="157404"/>
                      <a:pt x="7829" y="157456"/>
                      <a:pt x="7451" y="157456"/>
                    </a:cubicBezTo>
                    <a:cubicBezTo>
                      <a:pt x="7014" y="157456"/>
                      <a:pt x="6569" y="157387"/>
                      <a:pt x="6105" y="157280"/>
                    </a:cubicBezTo>
                    <a:cubicBezTo>
                      <a:pt x="6072" y="141168"/>
                      <a:pt x="6072" y="107344"/>
                      <a:pt x="6172" y="91266"/>
                    </a:cubicBezTo>
                    <a:cubicBezTo>
                      <a:pt x="6436" y="91233"/>
                      <a:pt x="6638" y="91210"/>
                      <a:pt x="6794" y="91210"/>
                    </a:cubicBezTo>
                    <a:close/>
                    <a:moveTo>
                      <a:pt x="7306" y="1"/>
                    </a:moveTo>
                    <a:cubicBezTo>
                      <a:pt x="5705" y="4137"/>
                      <a:pt x="4337" y="8373"/>
                      <a:pt x="3136" y="12643"/>
                    </a:cubicBezTo>
                    <a:cubicBezTo>
                      <a:pt x="2403" y="15278"/>
                      <a:pt x="1802" y="17947"/>
                      <a:pt x="835" y="20549"/>
                    </a:cubicBezTo>
                    <a:cubicBezTo>
                      <a:pt x="735" y="20815"/>
                      <a:pt x="401" y="21116"/>
                      <a:pt x="735" y="21416"/>
                    </a:cubicBezTo>
                    <a:cubicBezTo>
                      <a:pt x="841" y="21523"/>
                      <a:pt x="959" y="21560"/>
                      <a:pt x="1081" y="21560"/>
                    </a:cubicBezTo>
                    <a:cubicBezTo>
                      <a:pt x="1263" y="21560"/>
                      <a:pt x="1455" y="21476"/>
                      <a:pt x="1635" y="21416"/>
                    </a:cubicBezTo>
                    <a:cubicBezTo>
                      <a:pt x="2636" y="21082"/>
                      <a:pt x="3603" y="20782"/>
                      <a:pt x="4704" y="20415"/>
                    </a:cubicBezTo>
                    <a:lnTo>
                      <a:pt x="4704" y="20415"/>
                    </a:lnTo>
                    <a:cubicBezTo>
                      <a:pt x="4337" y="23417"/>
                      <a:pt x="4671" y="26353"/>
                      <a:pt x="4304" y="29255"/>
                    </a:cubicBezTo>
                    <a:cubicBezTo>
                      <a:pt x="4170" y="30289"/>
                      <a:pt x="4304" y="30389"/>
                      <a:pt x="5405" y="30556"/>
                    </a:cubicBezTo>
                    <a:cubicBezTo>
                      <a:pt x="5405" y="30823"/>
                      <a:pt x="5405" y="31023"/>
                      <a:pt x="5405" y="31256"/>
                    </a:cubicBezTo>
                    <a:cubicBezTo>
                      <a:pt x="5405" y="47268"/>
                      <a:pt x="5438" y="69684"/>
                      <a:pt x="5438" y="85695"/>
                    </a:cubicBezTo>
                    <a:cubicBezTo>
                      <a:pt x="5438" y="86196"/>
                      <a:pt x="5271" y="86529"/>
                      <a:pt x="4838" y="86796"/>
                    </a:cubicBezTo>
                    <a:cubicBezTo>
                      <a:pt x="3403" y="87697"/>
                      <a:pt x="1969" y="88664"/>
                      <a:pt x="535" y="89598"/>
                    </a:cubicBezTo>
                    <a:cubicBezTo>
                      <a:pt x="301" y="89765"/>
                      <a:pt x="1" y="89832"/>
                      <a:pt x="34" y="90198"/>
                    </a:cubicBezTo>
                    <a:cubicBezTo>
                      <a:pt x="234" y="90465"/>
                      <a:pt x="501" y="90399"/>
                      <a:pt x="768" y="90432"/>
                    </a:cubicBezTo>
                    <a:cubicBezTo>
                      <a:pt x="1658" y="90521"/>
                      <a:pt x="2547" y="90565"/>
                      <a:pt x="3427" y="90565"/>
                    </a:cubicBezTo>
                    <a:cubicBezTo>
                      <a:pt x="3867" y="90565"/>
                      <a:pt x="4304" y="90554"/>
                      <a:pt x="4738" y="90532"/>
                    </a:cubicBezTo>
                    <a:cubicBezTo>
                      <a:pt x="4777" y="90530"/>
                      <a:pt x="4814" y="90529"/>
                      <a:pt x="4850" y="90529"/>
                    </a:cubicBezTo>
                    <a:cubicBezTo>
                      <a:pt x="5387" y="90529"/>
                      <a:pt x="5505" y="90767"/>
                      <a:pt x="5505" y="91299"/>
                    </a:cubicBezTo>
                    <a:cubicBezTo>
                      <a:pt x="5505" y="101640"/>
                      <a:pt x="5538" y="105543"/>
                      <a:pt x="5471" y="115884"/>
                    </a:cubicBezTo>
                    <a:cubicBezTo>
                      <a:pt x="5438" y="121221"/>
                      <a:pt x="5405" y="151909"/>
                      <a:pt x="5438" y="157280"/>
                    </a:cubicBezTo>
                    <a:cubicBezTo>
                      <a:pt x="5438" y="157410"/>
                      <a:pt x="5438" y="157457"/>
                      <a:pt x="5440" y="157457"/>
                    </a:cubicBezTo>
                    <a:cubicBezTo>
                      <a:pt x="5444" y="157457"/>
                      <a:pt x="5461" y="157120"/>
                      <a:pt x="5521" y="157120"/>
                    </a:cubicBezTo>
                    <a:cubicBezTo>
                      <a:pt x="5543" y="157120"/>
                      <a:pt x="5570" y="157163"/>
                      <a:pt x="5605" y="157280"/>
                    </a:cubicBezTo>
                    <a:cubicBezTo>
                      <a:pt x="6264" y="157390"/>
                      <a:pt x="6912" y="157469"/>
                      <a:pt x="7579" y="157469"/>
                    </a:cubicBezTo>
                    <a:cubicBezTo>
                      <a:pt x="8127" y="157469"/>
                      <a:pt x="8687" y="157415"/>
                      <a:pt x="9274" y="157280"/>
                    </a:cubicBezTo>
                    <a:cubicBezTo>
                      <a:pt x="9274" y="140801"/>
                      <a:pt x="9107" y="107144"/>
                      <a:pt x="9241" y="90565"/>
                    </a:cubicBezTo>
                    <a:cubicBezTo>
                      <a:pt x="9708" y="90549"/>
                      <a:pt x="10173" y="90547"/>
                      <a:pt x="10635" y="90547"/>
                    </a:cubicBezTo>
                    <a:cubicBezTo>
                      <a:pt x="10789" y="90547"/>
                      <a:pt x="10943" y="90547"/>
                      <a:pt x="11096" y="90547"/>
                    </a:cubicBezTo>
                    <a:cubicBezTo>
                      <a:pt x="12324" y="90547"/>
                      <a:pt x="13533" y="90532"/>
                      <a:pt x="14711" y="90265"/>
                    </a:cubicBezTo>
                    <a:cubicBezTo>
                      <a:pt x="14611" y="89832"/>
                      <a:pt x="14378" y="89731"/>
                      <a:pt x="14178" y="89598"/>
                    </a:cubicBezTo>
                    <a:cubicBezTo>
                      <a:pt x="12743" y="88664"/>
                      <a:pt x="11309" y="87697"/>
                      <a:pt x="9841" y="86763"/>
                    </a:cubicBezTo>
                    <a:cubicBezTo>
                      <a:pt x="9408" y="86496"/>
                      <a:pt x="9241" y="86196"/>
                      <a:pt x="9241" y="85662"/>
                    </a:cubicBezTo>
                    <a:cubicBezTo>
                      <a:pt x="9274" y="69717"/>
                      <a:pt x="9274" y="47301"/>
                      <a:pt x="9307" y="31323"/>
                    </a:cubicBezTo>
                    <a:cubicBezTo>
                      <a:pt x="9307" y="31056"/>
                      <a:pt x="9241" y="30756"/>
                      <a:pt x="9408" y="30522"/>
                    </a:cubicBezTo>
                    <a:cubicBezTo>
                      <a:pt x="10375" y="30422"/>
                      <a:pt x="10475" y="30289"/>
                      <a:pt x="10408" y="29288"/>
                    </a:cubicBezTo>
                    <a:cubicBezTo>
                      <a:pt x="10408" y="29188"/>
                      <a:pt x="10408" y="29055"/>
                      <a:pt x="10375" y="28921"/>
                    </a:cubicBezTo>
                    <a:cubicBezTo>
                      <a:pt x="10008" y="26119"/>
                      <a:pt x="10342" y="23284"/>
                      <a:pt x="10008" y="20415"/>
                    </a:cubicBezTo>
                    <a:lnTo>
                      <a:pt x="10008" y="20415"/>
                    </a:lnTo>
                    <a:cubicBezTo>
                      <a:pt x="11175" y="20782"/>
                      <a:pt x="12210" y="21149"/>
                      <a:pt x="13277" y="21483"/>
                    </a:cubicBezTo>
                    <a:cubicBezTo>
                      <a:pt x="13394" y="21516"/>
                      <a:pt x="13519" y="21549"/>
                      <a:pt x="13644" y="21549"/>
                    </a:cubicBezTo>
                    <a:cubicBezTo>
                      <a:pt x="13769" y="21549"/>
                      <a:pt x="13894" y="21516"/>
                      <a:pt x="14011" y="21416"/>
                    </a:cubicBezTo>
                    <a:cubicBezTo>
                      <a:pt x="14211" y="21182"/>
                      <a:pt x="14044" y="20949"/>
                      <a:pt x="13944" y="20715"/>
                    </a:cubicBezTo>
                    <a:cubicBezTo>
                      <a:pt x="13444" y="19314"/>
                      <a:pt x="12943" y="17913"/>
                      <a:pt x="12576" y="16446"/>
                    </a:cubicBezTo>
                    <a:cubicBezTo>
                      <a:pt x="11175" y="10975"/>
                      <a:pt x="9508" y="5571"/>
                      <a:pt x="7506" y="234"/>
                    </a:cubicBezTo>
                    <a:cubicBezTo>
                      <a:pt x="7473" y="134"/>
                      <a:pt x="7473" y="1"/>
                      <a:pt x="7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11" name="Google Shape;3411;p87"/>
            <p:cNvGrpSpPr/>
            <p:nvPr/>
          </p:nvGrpSpPr>
          <p:grpSpPr>
            <a:xfrm>
              <a:off x="2733178" y="4102753"/>
              <a:ext cx="3443230" cy="1338264"/>
              <a:chOff x="2275978" y="3645553"/>
              <a:chExt cx="3443230" cy="1338264"/>
            </a:xfrm>
          </p:grpSpPr>
          <p:sp>
            <p:nvSpPr>
              <p:cNvPr id="3412" name="Google Shape;3412;p87"/>
              <p:cNvSpPr/>
              <p:nvPr/>
            </p:nvSpPr>
            <p:spPr>
              <a:xfrm rot="-4378014" flipH="1">
                <a:off x="2619125" y="3714380"/>
                <a:ext cx="87530" cy="395298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780" extrusionOk="0">
                    <a:moveTo>
                      <a:pt x="1968" y="0"/>
                    </a:moveTo>
                    <a:cubicBezTo>
                      <a:pt x="267" y="5804"/>
                      <a:pt x="0" y="11775"/>
                      <a:pt x="0" y="17779"/>
                    </a:cubicBezTo>
                    <a:lnTo>
                      <a:pt x="3936" y="17779"/>
                    </a:lnTo>
                    <a:cubicBezTo>
                      <a:pt x="3936" y="11742"/>
                      <a:pt x="3636" y="5804"/>
                      <a:pt x="1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87"/>
              <p:cNvSpPr/>
              <p:nvPr/>
            </p:nvSpPr>
            <p:spPr>
              <a:xfrm rot="-4378014" flipH="1">
                <a:off x="2442502" y="3678568"/>
                <a:ext cx="250696" cy="408660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8381" extrusionOk="0">
                    <a:moveTo>
                      <a:pt x="5638" y="1"/>
                    </a:moveTo>
                    <a:cubicBezTo>
                      <a:pt x="3303" y="6105"/>
                      <a:pt x="2102" y="12310"/>
                      <a:pt x="1" y="18381"/>
                    </a:cubicBezTo>
                    <a:cubicBezTo>
                      <a:pt x="1035" y="18214"/>
                      <a:pt x="1902" y="17914"/>
                      <a:pt x="2736" y="17547"/>
                    </a:cubicBezTo>
                    <a:cubicBezTo>
                      <a:pt x="2769" y="16613"/>
                      <a:pt x="2769" y="15712"/>
                      <a:pt x="2869" y="14845"/>
                    </a:cubicBezTo>
                    <a:cubicBezTo>
                      <a:pt x="3136" y="12710"/>
                      <a:pt x="3770" y="10609"/>
                      <a:pt x="4104" y="8474"/>
                    </a:cubicBezTo>
                    <a:cubicBezTo>
                      <a:pt x="4304" y="6973"/>
                      <a:pt x="4504" y="5472"/>
                      <a:pt x="5204" y="4071"/>
                    </a:cubicBezTo>
                    <a:cubicBezTo>
                      <a:pt x="5305" y="3804"/>
                      <a:pt x="5338" y="3470"/>
                      <a:pt x="5738" y="3370"/>
                    </a:cubicBezTo>
                    <a:cubicBezTo>
                      <a:pt x="6305" y="4371"/>
                      <a:pt x="6639" y="5405"/>
                      <a:pt x="6839" y="6539"/>
                    </a:cubicBezTo>
                    <a:cubicBezTo>
                      <a:pt x="7506" y="10041"/>
                      <a:pt x="8107" y="13544"/>
                      <a:pt x="8473" y="17080"/>
                    </a:cubicBezTo>
                    <a:cubicBezTo>
                      <a:pt x="8507" y="17313"/>
                      <a:pt x="8440" y="17547"/>
                      <a:pt x="8740" y="17647"/>
                    </a:cubicBezTo>
                    <a:cubicBezTo>
                      <a:pt x="9508" y="17914"/>
                      <a:pt x="10308" y="18247"/>
                      <a:pt x="11275" y="18381"/>
                    </a:cubicBezTo>
                    <a:cubicBezTo>
                      <a:pt x="9174" y="12310"/>
                      <a:pt x="8006" y="6072"/>
                      <a:pt x="56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87"/>
              <p:cNvSpPr/>
              <p:nvPr/>
            </p:nvSpPr>
            <p:spPr>
              <a:xfrm rot="-4378014" flipH="1">
                <a:off x="2826575" y="3971676"/>
                <a:ext cx="89754" cy="20788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35" extrusionOk="0">
                    <a:moveTo>
                      <a:pt x="3870" y="0"/>
                    </a:moveTo>
                    <a:cubicBezTo>
                      <a:pt x="3236" y="67"/>
                      <a:pt x="2603" y="92"/>
                      <a:pt x="1973" y="92"/>
                    </a:cubicBezTo>
                    <a:cubicBezTo>
                      <a:pt x="1343" y="92"/>
                      <a:pt x="718" y="67"/>
                      <a:pt x="101" y="33"/>
                    </a:cubicBezTo>
                    <a:cubicBezTo>
                      <a:pt x="1" y="334"/>
                      <a:pt x="34" y="601"/>
                      <a:pt x="67" y="934"/>
                    </a:cubicBezTo>
                    <a:lnTo>
                      <a:pt x="3903" y="934"/>
                    </a:lnTo>
                    <a:cubicBezTo>
                      <a:pt x="3970" y="601"/>
                      <a:pt x="4037" y="300"/>
                      <a:pt x="3870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87"/>
              <p:cNvSpPr/>
              <p:nvPr/>
            </p:nvSpPr>
            <p:spPr>
              <a:xfrm rot="-4378014" flipH="1">
                <a:off x="4939840" y="3884533"/>
                <a:ext cx="56382" cy="146722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65994" extrusionOk="0">
                    <a:moveTo>
                      <a:pt x="724" y="1"/>
                    </a:moveTo>
                    <a:cubicBezTo>
                      <a:pt x="561" y="1"/>
                      <a:pt x="348" y="28"/>
                      <a:pt x="67" y="71"/>
                    </a:cubicBezTo>
                    <a:cubicBezTo>
                      <a:pt x="1" y="16149"/>
                      <a:pt x="1" y="49706"/>
                      <a:pt x="34" y="65818"/>
                    </a:cubicBezTo>
                    <a:cubicBezTo>
                      <a:pt x="480" y="65925"/>
                      <a:pt x="926" y="65994"/>
                      <a:pt x="1368" y="65994"/>
                    </a:cubicBezTo>
                    <a:cubicBezTo>
                      <a:pt x="1751" y="65994"/>
                      <a:pt x="2130" y="65942"/>
                      <a:pt x="2502" y="65818"/>
                    </a:cubicBezTo>
                    <a:cubicBezTo>
                      <a:pt x="2536" y="49706"/>
                      <a:pt x="2536" y="16082"/>
                      <a:pt x="2469" y="4"/>
                    </a:cubicBezTo>
                    <a:cubicBezTo>
                      <a:pt x="1535" y="4"/>
                      <a:pt x="1535" y="4"/>
                      <a:pt x="1535" y="805"/>
                    </a:cubicBezTo>
                    <a:cubicBezTo>
                      <a:pt x="1535" y="3740"/>
                      <a:pt x="1502" y="6675"/>
                      <a:pt x="1301" y="9611"/>
                    </a:cubicBezTo>
                    <a:cubicBezTo>
                      <a:pt x="1235" y="6742"/>
                      <a:pt x="1235" y="3873"/>
                      <a:pt x="1235" y="1005"/>
                    </a:cubicBezTo>
                    <a:cubicBezTo>
                      <a:pt x="1235" y="234"/>
                      <a:pt x="1198" y="1"/>
                      <a:pt x="7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87"/>
              <p:cNvSpPr/>
              <p:nvPr/>
            </p:nvSpPr>
            <p:spPr>
              <a:xfrm rot="-4378014" flipH="1">
                <a:off x="4488357" y="4402504"/>
                <a:ext cx="22" cy="15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39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38"/>
                    </a:lnTo>
                    <a:lnTo>
                      <a:pt x="1" y="6838"/>
                    </a:lnTo>
                    <a:close/>
                  </a:path>
                </a:pathLst>
              </a:custGeom>
              <a:solidFill>
                <a:srgbClr val="8C50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87"/>
              <p:cNvSpPr/>
              <p:nvPr/>
            </p:nvSpPr>
            <p:spPr>
              <a:xfrm rot="-4378014" flipH="1">
                <a:off x="2909707" y="3982230"/>
                <a:ext cx="36373" cy="31170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402" extrusionOk="0">
                    <a:moveTo>
                      <a:pt x="801" y="1"/>
                    </a:moveTo>
                    <a:cubicBezTo>
                      <a:pt x="368" y="1"/>
                      <a:pt x="1" y="234"/>
                      <a:pt x="34" y="701"/>
                    </a:cubicBezTo>
                    <a:cubicBezTo>
                      <a:pt x="34" y="1202"/>
                      <a:pt x="468" y="1368"/>
                      <a:pt x="901" y="1402"/>
                    </a:cubicBezTo>
                    <a:cubicBezTo>
                      <a:pt x="1335" y="1368"/>
                      <a:pt x="1635" y="1202"/>
                      <a:pt x="1635" y="735"/>
                    </a:cubicBezTo>
                    <a:cubicBezTo>
                      <a:pt x="1635" y="201"/>
                      <a:pt x="1268" y="1"/>
                      <a:pt x="801" y="1"/>
                    </a:cubicBezTo>
                    <a:close/>
                  </a:path>
                </a:pathLst>
              </a:custGeom>
              <a:solidFill>
                <a:srgbClr val="F020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87"/>
              <p:cNvSpPr/>
              <p:nvPr/>
            </p:nvSpPr>
            <p:spPr>
              <a:xfrm rot="-9766733" flipH="1">
                <a:off x="2897449" y="4370158"/>
                <a:ext cx="2839287" cy="81698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87"/>
              <p:cNvSpPr/>
              <p:nvPr/>
            </p:nvSpPr>
            <p:spPr>
              <a:xfrm rot="-4378014" flipH="1">
                <a:off x="4099368" y="4386308"/>
                <a:ext cx="185443" cy="75836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3411" extrusionOk="0">
                    <a:moveTo>
                      <a:pt x="2436" y="0"/>
                    </a:moveTo>
                    <a:cubicBezTo>
                      <a:pt x="2169" y="0"/>
                      <a:pt x="1969" y="67"/>
                      <a:pt x="1802" y="334"/>
                    </a:cubicBezTo>
                    <a:cubicBezTo>
                      <a:pt x="1168" y="1268"/>
                      <a:pt x="568" y="2235"/>
                      <a:pt x="1" y="3369"/>
                    </a:cubicBezTo>
                    <a:cubicBezTo>
                      <a:pt x="831" y="3399"/>
                      <a:pt x="1653" y="3411"/>
                      <a:pt x="2470" y="3411"/>
                    </a:cubicBezTo>
                    <a:cubicBezTo>
                      <a:pt x="4441" y="3411"/>
                      <a:pt x="6383" y="3340"/>
                      <a:pt x="8340" y="3269"/>
                    </a:cubicBezTo>
                    <a:cubicBezTo>
                      <a:pt x="8040" y="2902"/>
                      <a:pt x="7673" y="2636"/>
                      <a:pt x="7306" y="2402"/>
                    </a:cubicBezTo>
                    <a:cubicBezTo>
                      <a:pt x="6472" y="1835"/>
                      <a:pt x="5538" y="1368"/>
                      <a:pt x="4771" y="701"/>
                    </a:cubicBezTo>
                    <a:cubicBezTo>
                      <a:pt x="4071" y="67"/>
                      <a:pt x="3270" y="34"/>
                      <a:pt x="2436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87"/>
              <p:cNvSpPr/>
              <p:nvPr/>
            </p:nvSpPr>
            <p:spPr>
              <a:xfrm rot="-4378014" flipH="1">
                <a:off x="2878014" y="3967865"/>
                <a:ext cx="95690" cy="60184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2707" extrusionOk="0">
                    <a:moveTo>
                      <a:pt x="2018" y="0"/>
                    </a:moveTo>
                    <a:cubicBezTo>
                      <a:pt x="1412" y="0"/>
                      <a:pt x="807" y="27"/>
                      <a:pt x="201" y="105"/>
                    </a:cubicBezTo>
                    <a:cubicBezTo>
                      <a:pt x="101" y="972"/>
                      <a:pt x="1" y="1840"/>
                      <a:pt x="68" y="2707"/>
                    </a:cubicBezTo>
                    <a:lnTo>
                      <a:pt x="4304" y="2707"/>
                    </a:lnTo>
                    <a:cubicBezTo>
                      <a:pt x="4304" y="1806"/>
                      <a:pt x="4271" y="939"/>
                      <a:pt x="4104" y="72"/>
                    </a:cubicBezTo>
                    <a:cubicBezTo>
                      <a:pt x="3408" y="36"/>
                      <a:pt x="2713" y="0"/>
                      <a:pt x="2018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87"/>
              <p:cNvSpPr/>
              <p:nvPr/>
            </p:nvSpPr>
            <p:spPr>
              <a:xfrm rot="-4378014" flipH="1">
                <a:off x="4172093" y="4275483"/>
                <a:ext cx="107562" cy="753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3391" extrusionOk="0">
                    <a:moveTo>
                      <a:pt x="4637" y="0"/>
                    </a:moveTo>
                    <a:cubicBezTo>
                      <a:pt x="3303" y="1268"/>
                      <a:pt x="1602" y="2002"/>
                      <a:pt x="1" y="3269"/>
                    </a:cubicBezTo>
                    <a:cubicBezTo>
                      <a:pt x="556" y="3359"/>
                      <a:pt x="1053" y="3391"/>
                      <a:pt x="1524" y="3391"/>
                    </a:cubicBezTo>
                    <a:cubicBezTo>
                      <a:pt x="1930" y="3391"/>
                      <a:pt x="2316" y="3367"/>
                      <a:pt x="2703" y="3336"/>
                    </a:cubicBezTo>
                    <a:cubicBezTo>
                      <a:pt x="2936" y="3336"/>
                      <a:pt x="3070" y="3136"/>
                      <a:pt x="3203" y="2936"/>
                    </a:cubicBezTo>
                    <a:cubicBezTo>
                      <a:pt x="3737" y="2035"/>
                      <a:pt x="4304" y="1101"/>
                      <a:pt x="4838" y="201"/>
                    </a:cubicBezTo>
                    <a:lnTo>
                      <a:pt x="4637" y="0"/>
                    </a:ln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87"/>
              <p:cNvSpPr/>
              <p:nvPr/>
            </p:nvSpPr>
            <p:spPr>
              <a:xfrm rot="-4378014" flipH="1">
                <a:off x="3557514" y="3592113"/>
                <a:ext cx="51936" cy="120536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4216" extrusionOk="0">
                    <a:moveTo>
                      <a:pt x="289" y="0"/>
                    </a:moveTo>
                    <a:cubicBezTo>
                      <a:pt x="202" y="0"/>
                      <a:pt x="106" y="8"/>
                      <a:pt x="1" y="22"/>
                    </a:cubicBezTo>
                    <a:lnTo>
                      <a:pt x="1" y="54027"/>
                    </a:lnTo>
                    <a:cubicBezTo>
                      <a:pt x="372" y="54156"/>
                      <a:pt x="735" y="54215"/>
                      <a:pt x="1101" y="54215"/>
                    </a:cubicBezTo>
                    <a:cubicBezTo>
                      <a:pt x="1493" y="54215"/>
                      <a:pt x="1889" y="54148"/>
                      <a:pt x="2303" y="54027"/>
                    </a:cubicBezTo>
                    <a:cubicBezTo>
                      <a:pt x="2303" y="53827"/>
                      <a:pt x="2336" y="53627"/>
                      <a:pt x="2336" y="53427"/>
                    </a:cubicBezTo>
                    <a:cubicBezTo>
                      <a:pt x="2336" y="38049"/>
                      <a:pt x="2303" y="16234"/>
                      <a:pt x="2303" y="856"/>
                    </a:cubicBezTo>
                    <a:cubicBezTo>
                      <a:pt x="2303" y="284"/>
                      <a:pt x="2274" y="75"/>
                      <a:pt x="1958" y="75"/>
                    </a:cubicBezTo>
                    <a:cubicBezTo>
                      <a:pt x="1795" y="75"/>
                      <a:pt x="1554" y="131"/>
                      <a:pt x="1202" y="222"/>
                    </a:cubicBezTo>
                    <a:lnTo>
                      <a:pt x="1202" y="21738"/>
                    </a:lnTo>
                    <a:lnTo>
                      <a:pt x="1002" y="21738"/>
                    </a:lnTo>
                    <a:cubicBezTo>
                      <a:pt x="1002" y="21471"/>
                      <a:pt x="1002" y="21204"/>
                      <a:pt x="1002" y="20937"/>
                    </a:cubicBezTo>
                    <a:cubicBezTo>
                      <a:pt x="1002" y="14266"/>
                      <a:pt x="1002" y="7594"/>
                      <a:pt x="1002" y="923"/>
                    </a:cubicBezTo>
                    <a:cubicBezTo>
                      <a:pt x="1002" y="266"/>
                      <a:pt x="806" y="0"/>
                      <a:pt x="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87"/>
              <p:cNvSpPr/>
              <p:nvPr/>
            </p:nvSpPr>
            <p:spPr>
              <a:xfrm rot="-4378014" flipH="1">
                <a:off x="3764963" y="4097574"/>
                <a:ext cx="3735" cy="31446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144" extrusionOk="0">
                    <a:moveTo>
                      <a:pt x="1" y="0"/>
                    </a:moveTo>
                    <a:lnTo>
                      <a:pt x="1" y="14144"/>
                    </a:lnTo>
                    <a:lnTo>
                      <a:pt x="167" y="1414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87"/>
              <p:cNvSpPr/>
              <p:nvPr/>
            </p:nvSpPr>
            <p:spPr>
              <a:xfrm rot="-4378014" flipH="1">
                <a:off x="3562334" y="4163233"/>
                <a:ext cx="2246" cy="6009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703" extrusionOk="0">
                    <a:moveTo>
                      <a:pt x="100" y="0"/>
                    </a:moveTo>
                    <a:cubicBezTo>
                      <a:pt x="67" y="0"/>
                      <a:pt x="34" y="33"/>
                      <a:pt x="0" y="33"/>
                    </a:cubicBezTo>
                    <a:lnTo>
                      <a:pt x="0" y="2702"/>
                    </a:lnTo>
                    <a:lnTo>
                      <a:pt x="100" y="2702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87"/>
              <p:cNvSpPr/>
              <p:nvPr/>
            </p:nvSpPr>
            <p:spPr>
              <a:xfrm rot="-4378014" flipH="1">
                <a:off x="4116349" y="4342824"/>
                <a:ext cx="11139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36" extrusionOk="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100" y="634"/>
                      <a:pt x="0" y="1301"/>
                      <a:pt x="267" y="1935"/>
                    </a:cubicBezTo>
                    <a:cubicBezTo>
                      <a:pt x="401" y="1268"/>
                      <a:pt x="501" y="634"/>
                      <a:pt x="2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87"/>
              <p:cNvSpPr/>
              <p:nvPr/>
            </p:nvSpPr>
            <p:spPr>
              <a:xfrm rot="-4378014" flipH="1">
                <a:off x="3834050" y="2564191"/>
                <a:ext cx="327088" cy="3500987"/>
              </a:xfrm>
              <a:custGeom>
                <a:avLst/>
                <a:gdLst/>
                <a:ahLst/>
                <a:cxnLst/>
                <a:rect l="l" t="t" r="r" b="b"/>
                <a:pathLst>
                  <a:path w="14712" h="157470" extrusionOk="0">
                    <a:moveTo>
                      <a:pt x="7339" y="2102"/>
                    </a:moveTo>
                    <a:cubicBezTo>
                      <a:pt x="9708" y="8206"/>
                      <a:pt x="10875" y="14411"/>
                      <a:pt x="12977" y="20482"/>
                    </a:cubicBezTo>
                    <a:cubicBezTo>
                      <a:pt x="12009" y="20348"/>
                      <a:pt x="11242" y="20048"/>
                      <a:pt x="10442" y="19748"/>
                    </a:cubicBezTo>
                    <a:cubicBezTo>
                      <a:pt x="10141" y="19648"/>
                      <a:pt x="10208" y="19414"/>
                      <a:pt x="10175" y="19214"/>
                    </a:cubicBezTo>
                    <a:cubicBezTo>
                      <a:pt x="9841" y="15645"/>
                      <a:pt x="9207" y="12143"/>
                      <a:pt x="8540" y="8640"/>
                    </a:cubicBezTo>
                    <a:cubicBezTo>
                      <a:pt x="8340" y="7539"/>
                      <a:pt x="8007" y="6472"/>
                      <a:pt x="7439" y="5471"/>
                    </a:cubicBezTo>
                    <a:cubicBezTo>
                      <a:pt x="7039" y="5571"/>
                      <a:pt x="7039" y="5938"/>
                      <a:pt x="6906" y="6172"/>
                    </a:cubicBezTo>
                    <a:cubicBezTo>
                      <a:pt x="6239" y="7573"/>
                      <a:pt x="6038" y="9074"/>
                      <a:pt x="5805" y="10575"/>
                    </a:cubicBezTo>
                    <a:cubicBezTo>
                      <a:pt x="5505" y="12710"/>
                      <a:pt x="4871" y="14811"/>
                      <a:pt x="4604" y="16946"/>
                    </a:cubicBezTo>
                    <a:cubicBezTo>
                      <a:pt x="4471" y="17847"/>
                      <a:pt x="4504" y="18747"/>
                      <a:pt x="4471" y="19648"/>
                    </a:cubicBezTo>
                    <a:cubicBezTo>
                      <a:pt x="3637" y="20015"/>
                      <a:pt x="2769" y="20315"/>
                      <a:pt x="1735" y="20482"/>
                    </a:cubicBezTo>
                    <a:cubicBezTo>
                      <a:pt x="3804" y="14411"/>
                      <a:pt x="5004" y="8206"/>
                      <a:pt x="7339" y="2102"/>
                    </a:cubicBezTo>
                    <a:close/>
                    <a:moveTo>
                      <a:pt x="7339" y="6872"/>
                    </a:moveTo>
                    <a:cubicBezTo>
                      <a:pt x="9041" y="12676"/>
                      <a:pt x="9341" y="18614"/>
                      <a:pt x="9341" y="24685"/>
                    </a:cubicBezTo>
                    <a:lnTo>
                      <a:pt x="5371" y="24685"/>
                    </a:lnTo>
                    <a:cubicBezTo>
                      <a:pt x="5371" y="18647"/>
                      <a:pt x="5672" y="12710"/>
                      <a:pt x="7339" y="6872"/>
                    </a:cubicBezTo>
                    <a:close/>
                    <a:moveTo>
                      <a:pt x="9207" y="25219"/>
                    </a:moveTo>
                    <a:cubicBezTo>
                      <a:pt x="9374" y="25519"/>
                      <a:pt x="9341" y="25786"/>
                      <a:pt x="9274" y="26119"/>
                    </a:cubicBezTo>
                    <a:lnTo>
                      <a:pt x="5438" y="26119"/>
                    </a:lnTo>
                    <a:cubicBezTo>
                      <a:pt x="5371" y="25819"/>
                      <a:pt x="5338" y="25519"/>
                      <a:pt x="5471" y="25219"/>
                    </a:cubicBezTo>
                    <a:cubicBezTo>
                      <a:pt x="6148" y="25255"/>
                      <a:pt x="6836" y="25282"/>
                      <a:pt x="7522" y="25282"/>
                    </a:cubicBezTo>
                    <a:cubicBezTo>
                      <a:pt x="8086" y="25282"/>
                      <a:pt x="8650" y="25264"/>
                      <a:pt x="9207" y="25219"/>
                    </a:cubicBezTo>
                    <a:close/>
                    <a:moveTo>
                      <a:pt x="7205" y="26849"/>
                    </a:moveTo>
                    <a:cubicBezTo>
                      <a:pt x="7900" y="26849"/>
                      <a:pt x="8594" y="26884"/>
                      <a:pt x="9307" y="26920"/>
                    </a:cubicBezTo>
                    <a:cubicBezTo>
                      <a:pt x="9441" y="27820"/>
                      <a:pt x="9474" y="28654"/>
                      <a:pt x="9508" y="29588"/>
                    </a:cubicBezTo>
                    <a:lnTo>
                      <a:pt x="5238" y="29588"/>
                    </a:lnTo>
                    <a:cubicBezTo>
                      <a:pt x="5171" y="28688"/>
                      <a:pt x="5271" y="27820"/>
                      <a:pt x="5371" y="26953"/>
                    </a:cubicBezTo>
                    <a:cubicBezTo>
                      <a:pt x="5992" y="26876"/>
                      <a:pt x="6599" y="26849"/>
                      <a:pt x="7205" y="26849"/>
                    </a:cubicBezTo>
                    <a:close/>
                    <a:moveTo>
                      <a:pt x="6493" y="31968"/>
                    </a:moveTo>
                    <a:cubicBezTo>
                      <a:pt x="7010" y="31968"/>
                      <a:pt x="7206" y="32234"/>
                      <a:pt x="7206" y="32891"/>
                    </a:cubicBezTo>
                    <a:cubicBezTo>
                      <a:pt x="7206" y="39562"/>
                      <a:pt x="7239" y="46234"/>
                      <a:pt x="7239" y="52905"/>
                    </a:cubicBezTo>
                    <a:cubicBezTo>
                      <a:pt x="7239" y="53172"/>
                      <a:pt x="7239" y="53439"/>
                      <a:pt x="7239" y="53706"/>
                    </a:cubicBezTo>
                    <a:lnTo>
                      <a:pt x="7406" y="53706"/>
                    </a:lnTo>
                    <a:lnTo>
                      <a:pt x="7406" y="32190"/>
                    </a:lnTo>
                    <a:cubicBezTo>
                      <a:pt x="7770" y="32099"/>
                      <a:pt x="8018" y="32043"/>
                      <a:pt x="8186" y="32043"/>
                    </a:cubicBezTo>
                    <a:cubicBezTo>
                      <a:pt x="8511" y="32043"/>
                      <a:pt x="8540" y="32253"/>
                      <a:pt x="8540" y="32824"/>
                    </a:cubicBezTo>
                    <a:cubicBezTo>
                      <a:pt x="8540" y="48202"/>
                      <a:pt x="8540" y="70017"/>
                      <a:pt x="8540" y="85395"/>
                    </a:cubicBezTo>
                    <a:cubicBezTo>
                      <a:pt x="8540" y="85595"/>
                      <a:pt x="8507" y="85795"/>
                      <a:pt x="8507" y="86029"/>
                    </a:cubicBezTo>
                    <a:cubicBezTo>
                      <a:pt x="8091" y="86133"/>
                      <a:pt x="7703" y="86192"/>
                      <a:pt x="7313" y="86192"/>
                    </a:cubicBezTo>
                    <a:cubicBezTo>
                      <a:pt x="6952" y="86192"/>
                      <a:pt x="6590" y="86141"/>
                      <a:pt x="6205" y="86029"/>
                    </a:cubicBezTo>
                    <a:lnTo>
                      <a:pt x="6205" y="31990"/>
                    </a:lnTo>
                    <a:cubicBezTo>
                      <a:pt x="6311" y="31976"/>
                      <a:pt x="6407" y="31968"/>
                      <a:pt x="6493" y="31968"/>
                    </a:cubicBezTo>
                    <a:close/>
                    <a:moveTo>
                      <a:pt x="6005" y="86563"/>
                    </a:moveTo>
                    <a:cubicBezTo>
                      <a:pt x="6072" y="86629"/>
                      <a:pt x="6139" y="86696"/>
                      <a:pt x="6205" y="86763"/>
                    </a:cubicBezTo>
                    <a:cubicBezTo>
                      <a:pt x="5638" y="87697"/>
                      <a:pt x="5104" y="88597"/>
                      <a:pt x="4537" y="89498"/>
                    </a:cubicBezTo>
                    <a:cubicBezTo>
                      <a:pt x="4437" y="89698"/>
                      <a:pt x="4271" y="89898"/>
                      <a:pt x="4037" y="89932"/>
                    </a:cubicBezTo>
                    <a:cubicBezTo>
                      <a:pt x="3697" y="89945"/>
                      <a:pt x="3356" y="89959"/>
                      <a:pt x="3004" y="89959"/>
                    </a:cubicBezTo>
                    <a:cubicBezTo>
                      <a:pt x="2494" y="89959"/>
                      <a:pt x="1961" y="89930"/>
                      <a:pt x="1368" y="89832"/>
                    </a:cubicBezTo>
                    <a:cubicBezTo>
                      <a:pt x="2936" y="88597"/>
                      <a:pt x="4637" y="87830"/>
                      <a:pt x="6005" y="86563"/>
                    </a:cubicBezTo>
                    <a:close/>
                    <a:moveTo>
                      <a:pt x="7239" y="86596"/>
                    </a:moveTo>
                    <a:cubicBezTo>
                      <a:pt x="8107" y="86596"/>
                      <a:pt x="8874" y="86629"/>
                      <a:pt x="9608" y="87263"/>
                    </a:cubicBezTo>
                    <a:cubicBezTo>
                      <a:pt x="10342" y="87930"/>
                      <a:pt x="11276" y="88397"/>
                      <a:pt x="12143" y="88964"/>
                    </a:cubicBezTo>
                    <a:cubicBezTo>
                      <a:pt x="12510" y="89198"/>
                      <a:pt x="12843" y="89465"/>
                      <a:pt x="13177" y="89832"/>
                    </a:cubicBezTo>
                    <a:cubicBezTo>
                      <a:pt x="11219" y="89902"/>
                      <a:pt x="9278" y="89973"/>
                      <a:pt x="7295" y="89973"/>
                    </a:cubicBezTo>
                    <a:cubicBezTo>
                      <a:pt x="6473" y="89973"/>
                      <a:pt x="5644" y="89961"/>
                      <a:pt x="4804" y="89932"/>
                    </a:cubicBezTo>
                    <a:cubicBezTo>
                      <a:pt x="5371" y="88797"/>
                      <a:pt x="5972" y="87830"/>
                      <a:pt x="6639" y="86896"/>
                    </a:cubicBezTo>
                    <a:cubicBezTo>
                      <a:pt x="6806" y="86663"/>
                      <a:pt x="7006" y="86596"/>
                      <a:pt x="7239" y="86596"/>
                    </a:cubicBezTo>
                    <a:close/>
                    <a:moveTo>
                      <a:pt x="6794" y="91210"/>
                    </a:moveTo>
                    <a:cubicBezTo>
                      <a:pt x="7268" y="91210"/>
                      <a:pt x="7306" y="91421"/>
                      <a:pt x="7306" y="92200"/>
                    </a:cubicBezTo>
                    <a:cubicBezTo>
                      <a:pt x="7339" y="95069"/>
                      <a:pt x="7339" y="97937"/>
                      <a:pt x="7373" y="100806"/>
                    </a:cubicBezTo>
                    <a:cubicBezTo>
                      <a:pt x="7573" y="97871"/>
                      <a:pt x="7606" y="94935"/>
                      <a:pt x="7606" y="92033"/>
                    </a:cubicBezTo>
                    <a:cubicBezTo>
                      <a:pt x="7606" y="91338"/>
                      <a:pt x="7629" y="91222"/>
                      <a:pt x="8158" y="91222"/>
                    </a:cubicBezTo>
                    <a:cubicBezTo>
                      <a:pt x="8264" y="91222"/>
                      <a:pt x="8390" y="91227"/>
                      <a:pt x="8540" y="91233"/>
                    </a:cubicBezTo>
                    <a:cubicBezTo>
                      <a:pt x="8640" y="107311"/>
                      <a:pt x="8607" y="141168"/>
                      <a:pt x="8574" y="157280"/>
                    </a:cubicBezTo>
                    <a:cubicBezTo>
                      <a:pt x="8201" y="157404"/>
                      <a:pt x="7829" y="157456"/>
                      <a:pt x="7451" y="157456"/>
                    </a:cubicBezTo>
                    <a:cubicBezTo>
                      <a:pt x="7014" y="157456"/>
                      <a:pt x="6569" y="157387"/>
                      <a:pt x="6105" y="157280"/>
                    </a:cubicBezTo>
                    <a:cubicBezTo>
                      <a:pt x="6072" y="141168"/>
                      <a:pt x="6072" y="107344"/>
                      <a:pt x="6172" y="91266"/>
                    </a:cubicBezTo>
                    <a:cubicBezTo>
                      <a:pt x="6436" y="91233"/>
                      <a:pt x="6638" y="91210"/>
                      <a:pt x="6794" y="91210"/>
                    </a:cubicBezTo>
                    <a:close/>
                    <a:moveTo>
                      <a:pt x="7306" y="1"/>
                    </a:moveTo>
                    <a:cubicBezTo>
                      <a:pt x="5705" y="4137"/>
                      <a:pt x="4337" y="8373"/>
                      <a:pt x="3136" y="12643"/>
                    </a:cubicBezTo>
                    <a:cubicBezTo>
                      <a:pt x="2403" y="15278"/>
                      <a:pt x="1802" y="17947"/>
                      <a:pt x="835" y="20549"/>
                    </a:cubicBezTo>
                    <a:cubicBezTo>
                      <a:pt x="735" y="20815"/>
                      <a:pt x="401" y="21116"/>
                      <a:pt x="735" y="21416"/>
                    </a:cubicBezTo>
                    <a:cubicBezTo>
                      <a:pt x="841" y="21523"/>
                      <a:pt x="959" y="21560"/>
                      <a:pt x="1081" y="21560"/>
                    </a:cubicBezTo>
                    <a:cubicBezTo>
                      <a:pt x="1263" y="21560"/>
                      <a:pt x="1455" y="21476"/>
                      <a:pt x="1635" y="21416"/>
                    </a:cubicBezTo>
                    <a:cubicBezTo>
                      <a:pt x="2636" y="21082"/>
                      <a:pt x="3603" y="20782"/>
                      <a:pt x="4704" y="20415"/>
                    </a:cubicBezTo>
                    <a:lnTo>
                      <a:pt x="4704" y="20415"/>
                    </a:lnTo>
                    <a:cubicBezTo>
                      <a:pt x="4337" y="23417"/>
                      <a:pt x="4671" y="26353"/>
                      <a:pt x="4304" y="29255"/>
                    </a:cubicBezTo>
                    <a:cubicBezTo>
                      <a:pt x="4170" y="30289"/>
                      <a:pt x="4304" y="30389"/>
                      <a:pt x="5405" y="30556"/>
                    </a:cubicBezTo>
                    <a:cubicBezTo>
                      <a:pt x="5405" y="30823"/>
                      <a:pt x="5405" y="31023"/>
                      <a:pt x="5405" y="31256"/>
                    </a:cubicBezTo>
                    <a:cubicBezTo>
                      <a:pt x="5405" y="47268"/>
                      <a:pt x="5438" y="69684"/>
                      <a:pt x="5438" y="85695"/>
                    </a:cubicBezTo>
                    <a:cubicBezTo>
                      <a:pt x="5438" y="86196"/>
                      <a:pt x="5271" y="86529"/>
                      <a:pt x="4838" y="86796"/>
                    </a:cubicBezTo>
                    <a:cubicBezTo>
                      <a:pt x="3403" y="87697"/>
                      <a:pt x="1969" y="88664"/>
                      <a:pt x="535" y="89598"/>
                    </a:cubicBezTo>
                    <a:cubicBezTo>
                      <a:pt x="301" y="89765"/>
                      <a:pt x="1" y="89832"/>
                      <a:pt x="34" y="90198"/>
                    </a:cubicBezTo>
                    <a:cubicBezTo>
                      <a:pt x="234" y="90465"/>
                      <a:pt x="501" y="90399"/>
                      <a:pt x="768" y="90432"/>
                    </a:cubicBezTo>
                    <a:cubicBezTo>
                      <a:pt x="1658" y="90521"/>
                      <a:pt x="2547" y="90565"/>
                      <a:pt x="3427" y="90565"/>
                    </a:cubicBezTo>
                    <a:cubicBezTo>
                      <a:pt x="3867" y="90565"/>
                      <a:pt x="4304" y="90554"/>
                      <a:pt x="4738" y="90532"/>
                    </a:cubicBezTo>
                    <a:cubicBezTo>
                      <a:pt x="4777" y="90530"/>
                      <a:pt x="4814" y="90529"/>
                      <a:pt x="4850" y="90529"/>
                    </a:cubicBezTo>
                    <a:cubicBezTo>
                      <a:pt x="5387" y="90529"/>
                      <a:pt x="5505" y="90767"/>
                      <a:pt x="5505" y="91299"/>
                    </a:cubicBezTo>
                    <a:cubicBezTo>
                      <a:pt x="5505" y="101640"/>
                      <a:pt x="5538" y="105543"/>
                      <a:pt x="5471" y="115884"/>
                    </a:cubicBezTo>
                    <a:cubicBezTo>
                      <a:pt x="5438" y="121221"/>
                      <a:pt x="5405" y="151909"/>
                      <a:pt x="5438" y="157280"/>
                    </a:cubicBezTo>
                    <a:cubicBezTo>
                      <a:pt x="5438" y="157410"/>
                      <a:pt x="5438" y="157457"/>
                      <a:pt x="5440" y="157457"/>
                    </a:cubicBezTo>
                    <a:cubicBezTo>
                      <a:pt x="5444" y="157457"/>
                      <a:pt x="5461" y="157120"/>
                      <a:pt x="5521" y="157120"/>
                    </a:cubicBezTo>
                    <a:cubicBezTo>
                      <a:pt x="5543" y="157120"/>
                      <a:pt x="5570" y="157163"/>
                      <a:pt x="5605" y="157280"/>
                    </a:cubicBezTo>
                    <a:cubicBezTo>
                      <a:pt x="6264" y="157390"/>
                      <a:pt x="6912" y="157469"/>
                      <a:pt x="7579" y="157469"/>
                    </a:cubicBezTo>
                    <a:cubicBezTo>
                      <a:pt x="8127" y="157469"/>
                      <a:pt x="8687" y="157415"/>
                      <a:pt x="9274" y="157280"/>
                    </a:cubicBezTo>
                    <a:cubicBezTo>
                      <a:pt x="9274" y="140801"/>
                      <a:pt x="9107" y="107144"/>
                      <a:pt x="9241" y="90565"/>
                    </a:cubicBezTo>
                    <a:cubicBezTo>
                      <a:pt x="9708" y="90549"/>
                      <a:pt x="10173" y="90547"/>
                      <a:pt x="10635" y="90547"/>
                    </a:cubicBezTo>
                    <a:cubicBezTo>
                      <a:pt x="10789" y="90547"/>
                      <a:pt x="10943" y="90547"/>
                      <a:pt x="11096" y="90547"/>
                    </a:cubicBezTo>
                    <a:cubicBezTo>
                      <a:pt x="12324" y="90547"/>
                      <a:pt x="13533" y="90532"/>
                      <a:pt x="14711" y="90265"/>
                    </a:cubicBezTo>
                    <a:cubicBezTo>
                      <a:pt x="14611" y="89832"/>
                      <a:pt x="14378" y="89731"/>
                      <a:pt x="14178" y="89598"/>
                    </a:cubicBezTo>
                    <a:cubicBezTo>
                      <a:pt x="12743" y="88664"/>
                      <a:pt x="11309" y="87697"/>
                      <a:pt x="9841" y="86763"/>
                    </a:cubicBezTo>
                    <a:cubicBezTo>
                      <a:pt x="9408" y="86496"/>
                      <a:pt x="9241" y="86196"/>
                      <a:pt x="9241" y="85662"/>
                    </a:cubicBezTo>
                    <a:cubicBezTo>
                      <a:pt x="9274" y="69717"/>
                      <a:pt x="9274" y="47301"/>
                      <a:pt x="9307" y="31323"/>
                    </a:cubicBezTo>
                    <a:cubicBezTo>
                      <a:pt x="9307" y="31056"/>
                      <a:pt x="9241" y="30756"/>
                      <a:pt x="9408" y="30522"/>
                    </a:cubicBezTo>
                    <a:cubicBezTo>
                      <a:pt x="10375" y="30422"/>
                      <a:pt x="10475" y="30289"/>
                      <a:pt x="10408" y="29288"/>
                    </a:cubicBezTo>
                    <a:cubicBezTo>
                      <a:pt x="10408" y="29188"/>
                      <a:pt x="10408" y="29055"/>
                      <a:pt x="10375" y="28921"/>
                    </a:cubicBezTo>
                    <a:cubicBezTo>
                      <a:pt x="10008" y="26119"/>
                      <a:pt x="10342" y="23284"/>
                      <a:pt x="10008" y="20415"/>
                    </a:cubicBezTo>
                    <a:lnTo>
                      <a:pt x="10008" y="20415"/>
                    </a:lnTo>
                    <a:cubicBezTo>
                      <a:pt x="11175" y="20782"/>
                      <a:pt x="12210" y="21149"/>
                      <a:pt x="13277" y="21483"/>
                    </a:cubicBezTo>
                    <a:cubicBezTo>
                      <a:pt x="13394" y="21516"/>
                      <a:pt x="13519" y="21549"/>
                      <a:pt x="13644" y="21549"/>
                    </a:cubicBezTo>
                    <a:cubicBezTo>
                      <a:pt x="13769" y="21549"/>
                      <a:pt x="13894" y="21516"/>
                      <a:pt x="14011" y="21416"/>
                    </a:cubicBezTo>
                    <a:cubicBezTo>
                      <a:pt x="14211" y="21182"/>
                      <a:pt x="14044" y="20949"/>
                      <a:pt x="13944" y="20715"/>
                    </a:cubicBezTo>
                    <a:cubicBezTo>
                      <a:pt x="13444" y="19314"/>
                      <a:pt x="12943" y="17913"/>
                      <a:pt x="12576" y="16446"/>
                    </a:cubicBezTo>
                    <a:cubicBezTo>
                      <a:pt x="11175" y="10975"/>
                      <a:pt x="9508" y="5571"/>
                      <a:pt x="7506" y="234"/>
                    </a:cubicBezTo>
                    <a:cubicBezTo>
                      <a:pt x="7473" y="134"/>
                      <a:pt x="7473" y="1"/>
                      <a:pt x="7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9" name="Google Shape;3491;p90">
            <a:extLst>
              <a:ext uri="{FF2B5EF4-FFF2-40B4-BE49-F238E27FC236}">
                <a16:creationId xmlns:a16="http://schemas.microsoft.com/office/drawing/2014/main" id="{C17D1AD8-D653-49E1-8DB9-3BDBFB8A0116}"/>
              </a:ext>
            </a:extLst>
          </p:cNvPr>
          <p:cNvSpPr/>
          <p:nvPr/>
        </p:nvSpPr>
        <p:spPr>
          <a:xfrm>
            <a:off x="1706520" y="1315671"/>
            <a:ext cx="5782791" cy="2568964"/>
          </a:xfrm>
          <a:custGeom>
            <a:avLst/>
            <a:gdLst/>
            <a:ahLst/>
            <a:cxnLst/>
            <a:rect l="l" t="t" r="r" b="b"/>
            <a:pathLst>
              <a:path w="88598" h="68492" extrusionOk="0">
                <a:moveTo>
                  <a:pt x="42807" y="0"/>
                </a:moveTo>
                <a:cubicBezTo>
                  <a:pt x="29827" y="0"/>
                  <a:pt x="17320" y="651"/>
                  <a:pt x="12170" y="1894"/>
                </a:cubicBezTo>
                <a:cubicBezTo>
                  <a:pt x="0" y="4815"/>
                  <a:pt x="2782" y="32423"/>
                  <a:pt x="2713" y="51687"/>
                </a:cubicBezTo>
                <a:cubicBezTo>
                  <a:pt x="2658" y="66889"/>
                  <a:pt x="16636" y="68491"/>
                  <a:pt x="22532" y="68491"/>
                </a:cubicBezTo>
                <a:cubicBezTo>
                  <a:pt x="24107" y="68491"/>
                  <a:pt x="25105" y="68377"/>
                  <a:pt x="25105" y="68377"/>
                </a:cubicBezTo>
                <a:cubicBezTo>
                  <a:pt x="25105" y="68377"/>
                  <a:pt x="29649" y="68424"/>
                  <a:pt x="36158" y="68424"/>
                </a:cubicBezTo>
                <a:cubicBezTo>
                  <a:pt x="50571" y="68424"/>
                  <a:pt x="74621" y="68193"/>
                  <a:pt x="80322" y="66708"/>
                </a:cubicBezTo>
                <a:cubicBezTo>
                  <a:pt x="88598" y="64552"/>
                  <a:pt x="84981" y="8084"/>
                  <a:pt x="81017" y="3702"/>
                </a:cubicBezTo>
                <a:cubicBezTo>
                  <a:pt x="78701" y="1186"/>
                  <a:pt x="60323" y="0"/>
                  <a:pt x="428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0" name="Google Shape;3492;p90">
            <a:extLst>
              <a:ext uri="{FF2B5EF4-FFF2-40B4-BE49-F238E27FC236}">
                <a16:creationId xmlns:a16="http://schemas.microsoft.com/office/drawing/2014/main" id="{E7F5300B-23C6-4507-9CAE-4EDF4790FFE4}"/>
              </a:ext>
            </a:extLst>
          </p:cNvPr>
          <p:cNvSpPr txBox="1">
            <a:spLocks/>
          </p:cNvSpPr>
          <p:nvPr/>
        </p:nvSpPr>
        <p:spPr>
          <a:xfrm>
            <a:off x="1330273" y="1927860"/>
            <a:ext cx="6846875" cy="1220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800"/>
              <a:buFont typeface="Rakkas"/>
              <a:buNone/>
              <a:defRPr sz="120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9pPr>
          </a:lstStyle>
          <a:p>
            <a:r>
              <a:rPr lang="en-US" sz="6600" dirty="0" err="1"/>
              <a:t>Köszönjük</a:t>
            </a:r>
            <a:endParaRPr lang="en-US" sz="6600" dirty="0"/>
          </a:p>
          <a:p>
            <a:r>
              <a:rPr lang="en-US" sz="6600" dirty="0"/>
              <a:t>a </a:t>
            </a:r>
            <a:r>
              <a:rPr lang="en-US" sz="6600" dirty="0" err="1"/>
              <a:t>figylemet</a:t>
            </a:r>
            <a:endParaRPr lang="en-US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43"/>
          <p:cNvSpPr txBox="1">
            <a:spLocks noGrp="1"/>
          </p:cNvSpPr>
          <p:nvPr>
            <p:ph type="subTitle" idx="1"/>
          </p:nvPr>
        </p:nvSpPr>
        <p:spPr>
          <a:xfrm>
            <a:off x="1200800" y="2170625"/>
            <a:ext cx="3532500" cy="15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b="1" dirty="0" err="1"/>
              <a:t>Ascendria</a:t>
            </a:r>
            <a:r>
              <a:rPr lang="en-US" b="1" dirty="0"/>
              <a:t> </a:t>
            </a:r>
            <a:r>
              <a:rPr lang="en-US" b="1" dirty="0" err="1"/>
              <a:t>világában</a:t>
            </a:r>
            <a:r>
              <a:rPr lang="en-US" b="1" dirty="0"/>
              <a:t> </a:t>
            </a:r>
            <a:r>
              <a:rPr lang="en-US" b="1" dirty="0" err="1"/>
              <a:t>vagyunk</a:t>
            </a:r>
            <a:r>
              <a:rPr lang="en-US" b="1" dirty="0"/>
              <a:t> </a:t>
            </a:r>
            <a:r>
              <a:rPr lang="en-US" b="1" dirty="0" err="1"/>
              <a:t>ahol</a:t>
            </a:r>
            <a:r>
              <a:rPr lang="en-US" b="1" dirty="0"/>
              <a:t> a </a:t>
            </a:r>
            <a:r>
              <a:rPr lang="en-US" b="1" dirty="0" err="1"/>
              <a:t>főhős</a:t>
            </a:r>
            <a:r>
              <a:rPr lang="en-US" b="1" dirty="0"/>
              <a:t> a </a:t>
            </a:r>
            <a:r>
              <a:rPr lang="en-US" b="1" dirty="0" err="1"/>
              <a:t>lovag</a:t>
            </a:r>
            <a:r>
              <a:rPr lang="en-US" b="1" dirty="0"/>
              <a:t> </a:t>
            </a:r>
            <a:r>
              <a:rPr lang="en-US" b="1" dirty="0" err="1"/>
              <a:t>megküzd</a:t>
            </a:r>
            <a:r>
              <a:rPr lang="en-US" b="1" dirty="0"/>
              <a:t> a </a:t>
            </a:r>
            <a:r>
              <a:rPr lang="en-US" b="1" dirty="0" err="1"/>
              <a:t>gonosszal</a:t>
            </a:r>
            <a:r>
              <a:rPr lang="en-US" b="1" dirty="0"/>
              <a:t> </a:t>
            </a:r>
            <a:r>
              <a:rPr lang="en-US" b="1" dirty="0" err="1"/>
              <a:t>és</a:t>
            </a:r>
            <a:r>
              <a:rPr lang="en-US" b="1" dirty="0"/>
              <a:t> </a:t>
            </a:r>
            <a:r>
              <a:rPr lang="en-US" b="1" dirty="0" err="1"/>
              <a:t>sok</a:t>
            </a:r>
            <a:r>
              <a:rPr lang="en-US" b="1" dirty="0"/>
              <a:t> </a:t>
            </a:r>
            <a:r>
              <a:rPr lang="en-US" b="1" dirty="0" err="1"/>
              <a:t>próbatétellel</a:t>
            </a:r>
            <a:r>
              <a:rPr lang="en-US" b="1" dirty="0"/>
              <a:t>.</a:t>
            </a:r>
          </a:p>
        </p:txBody>
      </p:sp>
      <p:sp>
        <p:nvSpPr>
          <p:cNvPr id="588" name="Google Shape;588;p43"/>
          <p:cNvSpPr txBox="1">
            <a:spLocks noGrp="1"/>
          </p:cNvSpPr>
          <p:nvPr>
            <p:ph type="title"/>
          </p:nvPr>
        </p:nvSpPr>
        <p:spPr>
          <a:xfrm>
            <a:off x="1200800" y="1376565"/>
            <a:ext cx="35325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Bevezetés</a:t>
            </a:r>
            <a:endParaRPr dirty="0"/>
          </a:p>
        </p:txBody>
      </p:sp>
      <p:sp>
        <p:nvSpPr>
          <p:cNvPr id="589" name="Google Shape;589;p43"/>
          <p:cNvSpPr/>
          <p:nvPr/>
        </p:nvSpPr>
        <p:spPr>
          <a:xfrm rot="9579144">
            <a:off x="5722579" y="1827258"/>
            <a:ext cx="2400135" cy="2283037"/>
          </a:xfrm>
          <a:custGeom>
            <a:avLst/>
            <a:gdLst/>
            <a:ahLst/>
            <a:cxnLst/>
            <a:rect l="l" t="t" r="r" b="b"/>
            <a:pathLst>
              <a:path w="25591" h="27544" extrusionOk="0">
                <a:moveTo>
                  <a:pt x="14046" y="70"/>
                </a:moveTo>
                <a:cubicBezTo>
                  <a:pt x="11186" y="-321"/>
                  <a:pt x="8318" y="1001"/>
                  <a:pt x="6315" y="1873"/>
                </a:cubicBezTo>
                <a:cubicBezTo>
                  <a:pt x="4312" y="2745"/>
                  <a:pt x="3013" y="4080"/>
                  <a:pt x="2029" y="5302"/>
                </a:cubicBezTo>
                <a:cubicBezTo>
                  <a:pt x="1045" y="6524"/>
                  <a:pt x="728" y="7683"/>
                  <a:pt x="410" y="9207"/>
                </a:cubicBezTo>
                <a:cubicBezTo>
                  <a:pt x="93" y="10731"/>
                  <a:pt x="-162" y="12541"/>
                  <a:pt x="124" y="14446"/>
                </a:cubicBezTo>
                <a:cubicBezTo>
                  <a:pt x="410" y="16351"/>
                  <a:pt x="330" y="18462"/>
                  <a:pt x="2124" y="20637"/>
                </a:cubicBezTo>
                <a:cubicBezTo>
                  <a:pt x="3918" y="22812"/>
                  <a:pt x="7486" y="27058"/>
                  <a:pt x="10887" y="27495"/>
                </a:cubicBezTo>
                <a:cubicBezTo>
                  <a:pt x="14288" y="27932"/>
                  <a:pt x="20087" y="25355"/>
                  <a:pt x="22532" y="23259"/>
                </a:cubicBezTo>
                <a:cubicBezTo>
                  <a:pt x="24977" y="21164"/>
                  <a:pt x="25399" y="18096"/>
                  <a:pt x="25556" y="14922"/>
                </a:cubicBezTo>
                <a:cubicBezTo>
                  <a:pt x="25713" y="11748"/>
                  <a:pt x="25392" y="6692"/>
                  <a:pt x="23474" y="4217"/>
                </a:cubicBezTo>
                <a:cubicBezTo>
                  <a:pt x="21556" y="1742"/>
                  <a:pt x="16906" y="461"/>
                  <a:pt x="14046" y="7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EE39D6-1D42-4925-B96A-A8CC45C37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5972" y="1092955"/>
            <a:ext cx="6095238" cy="34285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5"/>
          <p:cNvSpPr/>
          <p:nvPr/>
        </p:nvSpPr>
        <p:spPr>
          <a:xfrm>
            <a:off x="-515225" y="3834425"/>
            <a:ext cx="6064965" cy="1670354"/>
          </a:xfrm>
          <a:custGeom>
            <a:avLst/>
            <a:gdLst/>
            <a:ahLst/>
            <a:cxnLst/>
            <a:rect l="l" t="t" r="r" b="b"/>
            <a:pathLst>
              <a:path w="159175" h="69130" extrusionOk="0">
                <a:moveTo>
                  <a:pt x="2367" y="66798"/>
                </a:moveTo>
                <a:cubicBezTo>
                  <a:pt x="243" y="66971"/>
                  <a:pt x="4122" y="45028"/>
                  <a:pt x="1790" y="45248"/>
                </a:cubicBezTo>
                <a:cubicBezTo>
                  <a:pt x="1790" y="41727"/>
                  <a:pt x="1" y="32539"/>
                  <a:pt x="1790" y="29677"/>
                </a:cubicBezTo>
                <a:cubicBezTo>
                  <a:pt x="4687" y="28546"/>
                  <a:pt x="10770" y="26733"/>
                  <a:pt x="12998" y="24875"/>
                </a:cubicBezTo>
                <a:cubicBezTo>
                  <a:pt x="15907" y="22393"/>
                  <a:pt x="15999" y="19623"/>
                  <a:pt x="19889" y="17545"/>
                </a:cubicBezTo>
                <a:cubicBezTo>
                  <a:pt x="21551" y="16818"/>
                  <a:pt x="23606" y="17222"/>
                  <a:pt x="25071" y="16622"/>
                </a:cubicBezTo>
                <a:cubicBezTo>
                  <a:pt x="28130" y="15375"/>
                  <a:pt x="27368" y="14210"/>
                  <a:pt x="28984" y="12547"/>
                </a:cubicBezTo>
                <a:cubicBezTo>
                  <a:pt x="32159" y="9281"/>
                  <a:pt x="37134" y="5299"/>
                  <a:pt x="41058" y="3914"/>
                </a:cubicBezTo>
                <a:cubicBezTo>
                  <a:pt x="49184" y="1028"/>
                  <a:pt x="61766" y="1"/>
                  <a:pt x="69834" y="2124"/>
                </a:cubicBezTo>
                <a:cubicBezTo>
                  <a:pt x="71923" y="2679"/>
                  <a:pt x="73631" y="3637"/>
                  <a:pt x="75605" y="4479"/>
                </a:cubicBezTo>
                <a:cubicBezTo>
                  <a:pt x="75836" y="4583"/>
                  <a:pt x="77233" y="4006"/>
                  <a:pt x="77821" y="4179"/>
                </a:cubicBezTo>
                <a:cubicBezTo>
                  <a:pt x="79045" y="4548"/>
                  <a:pt x="78837" y="5887"/>
                  <a:pt x="79530" y="6095"/>
                </a:cubicBezTo>
                <a:cubicBezTo>
                  <a:pt x="82288" y="6938"/>
                  <a:pt x="85324" y="6153"/>
                  <a:pt x="87829" y="7065"/>
                </a:cubicBezTo>
                <a:cubicBezTo>
                  <a:pt x="92227" y="8669"/>
                  <a:pt x="96959" y="7503"/>
                  <a:pt x="100884" y="9962"/>
                </a:cubicBezTo>
                <a:cubicBezTo>
                  <a:pt x="103065" y="11336"/>
                  <a:pt x="107059" y="12871"/>
                  <a:pt x="109702" y="13517"/>
                </a:cubicBezTo>
                <a:cubicBezTo>
                  <a:pt x="116316" y="15122"/>
                  <a:pt x="122838" y="17165"/>
                  <a:pt x="129429" y="18596"/>
                </a:cubicBezTo>
                <a:cubicBezTo>
                  <a:pt x="132938" y="19346"/>
                  <a:pt x="137924" y="18919"/>
                  <a:pt x="139367" y="22463"/>
                </a:cubicBezTo>
                <a:cubicBezTo>
                  <a:pt x="140925" y="26306"/>
                  <a:pt x="159174" y="66359"/>
                  <a:pt x="157535" y="66682"/>
                </a:cubicBezTo>
                <a:cubicBezTo>
                  <a:pt x="144953" y="69129"/>
                  <a:pt x="2609" y="67571"/>
                  <a:pt x="2367" y="66798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rgbClr val="231F20"/>
            </a:solidFill>
            <a:prstDash val="solid"/>
            <a:miter lim="1154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45"/>
          <p:cNvSpPr/>
          <p:nvPr/>
        </p:nvSpPr>
        <p:spPr>
          <a:xfrm rot="5400000">
            <a:off x="5873584" y="1052541"/>
            <a:ext cx="1374493" cy="1479319"/>
          </a:xfrm>
          <a:custGeom>
            <a:avLst/>
            <a:gdLst/>
            <a:ahLst/>
            <a:cxnLst/>
            <a:rect l="l" t="t" r="r" b="b"/>
            <a:pathLst>
              <a:path w="25591" h="27544" extrusionOk="0">
                <a:moveTo>
                  <a:pt x="14046" y="70"/>
                </a:moveTo>
                <a:cubicBezTo>
                  <a:pt x="11186" y="-321"/>
                  <a:pt x="8318" y="1001"/>
                  <a:pt x="6315" y="1873"/>
                </a:cubicBezTo>
                <a:cubicBezTo>
                  <a:pt x="4312" y="2745"/>
                  <a:pt x="3013" y="4080"/>
                  <a:pt x="2029" y="5302"/>
                </a:cubicBezTo>
                <a:cubicBezTo>
                  <a:pt x="1045" y="6524"/>
                  <a:pt x="728" y="7683"/>
                  <a:pt x="410" y="9207"/>
                </a:cubicBezTo>
                <a:cubicBezTo>
                  <a:pt x="93" y="10731"/>
                  <a:pt x="-162" y="12541"/>
                  <a:pt x="124" y="14446"/>
                </a:cubicBezTo>
                <a:cubicBezTo>
                  <a:pt x="410" y="16351"/>
                  <a:pt x="330" y="18462"/>
                  <a:pt x="2124" y="20637"/>
                </a:cubicBezTo>
                <a:cubicBezTo>
                  <a:pt x="3918" y="22812"/>
                  <a:pt x="7486" y="27058"/>
                  <a:pt x="10887" y="27495"/>
                </a:cubicBezTo>
                <a:cubicBezTo>
                  <a:pt x="14288" y="27932"/>
                  <a:pt x="20087" y="25355"/>
                  <a:pt x="22532" y="23259"/>
                </a:cubicBezTo>
                <a:cubicBezTo>
                  <a:pt x="24977" y="21164"/>
                  <a:pt x="25399" y="18096"/>
                  <a:pt x="25556" y="14922"/>
                </a:cubicBezTo>
                <a:cubicBezTo>
                  <a:pt x="25713" y="11748"/>
                  <a:pt x="25392" y="6692"/>
                  <a:pt x="23474" y="4217"/>
                </a:cubicBezTo>
                <a:cubicBezTo>
                  <a:pt x="21556" y="1742"/>
                  <a:pt x="16906" y="461"/>
                  <a:pt x="14046" y="7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672" name="Google Shape;672;p45"/>
          <p:cNvSpPr txBox="1">
            <a:spLocks noGrp="1"/>
          </p:cNvSpPr>
          <p:nvPr>
            <p:ph type="title"/>
          </p:nvPr>
        </p:nvSpPr>
        <p:spPr>
          <a:xfrm>
            <a:off x="4572000" y="2479438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Map / </a:t>
            </a:r>
            <a:r>
              <a:rPr lang="en-US" dirty="0" err="1"/>
              <a:t>alap</a:t>
            </a:r>
            <a:endParaRPr dirty="0"/>
          </a:p>
        </p:txBody>
      </p:sp>
      <p:sp>
        <p:nvSpPr>
          <p:cNvPr id="673" name="Google Shape;673;p45"/>
          <p:cNvSpPr txBox="1">
            <a:spLocks noGrp="1"/>
          </p:cNvSpPr>
          <p:nvPr>
            <p:ph type="title" idx="2"/>
          </p:nvPr>
        </p:nvSpPr>
        <p:spPr>
          <a:xfrm>
            <a:off x="5657100" y="1473242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675" name="Google Shape;675;p45"/>
          <p:cNvGrpSpPr/>
          <p:nvPr/>
        </p:nvGrpSpPr>
        <p:grpSpPr>
          <a:xfrm>
            <a:off x="939474" y="2009744"/>
            <a:ext cx="2096732" cy="2067088"/>
            <a:chOff x="-4439187" y="1596188"/>
            <a:chExt cx="3360687" cy="3528057"/>
          </a:xfrm>
        </p:grpSpPr>
        <p:sp>
          <p:nvSpPr>
            <p:cNvPr id="676" name="Google Shape;676;p45"/>
            <p:cNvSpPr/>
            <p:nvPr/>
          </p:nvSpPr>
          <p:spPr>
            <a:xfrm>
              <a:off x="-4439187" y="1596188"/>
              <a:ext cx="3360687" cy="3528057"/>
            </a:xfrm>
            <a:custGeom>
              <a:avLst/>
              <a:gdLst/>
              <a:ahLst/>
              <a:cxnLst/>
              <a:rect l="l" t="t" r="r" b="b"/>
              <a:pathLst>
                <a:path w="63752" h="66927" extrusionOk="0">
                  <a:moveTo>
                    <a:pt x="45453" y="5881"/>
                  </a:moveTo>
                  <a:lnTo>
                    <a:pt x="45403" y="5865"/>
                  </a:lnTo>
                  <a:lnTo>
                    <a:pt x="45403" y="5898"/>
                  </a:lnTo>
                  <a:close/>
                  <a:moveTo>
                    <a:pt x="26382" y="740"/>
                  </a:moveTo>
                  <a:cubicBezTo>
                    <a:pt x="26583" y="992"/>
                    <a:pt x="26751" y="992"/>
                    <a:pt x="26919" y="1042"/>
                  </a:cubicBezTo>
                  <a:cubicBezTo>
                    <a:pt x="27188" y="1109"/>
                    <a:pt x="27457" y="1227"/>
                    <a:pt x="27675" y="1395"/>
                  </a:cubicBezTo>
                  <a:cubicBezTo>
                    <a:pt x="27894" y="1580"/>
                    <a:pt x="27877" y="1765"/>
                    <a:pt x="27591" y="1849"/>
                  </a:cubicBezTo>
                  <a:cubicBezTo>
                    <a:pt x="26802" y="2067"/>
                    <a:pt x="26046" y="2420"/>
                    <a:pt x="25239" y="2470"/>
                  </a:cubicBezTo>
                  <a:cubicBezTo>
                    <a:pt x="25978" y="2823"/>
                    <a:pt x="26802" y="2823"/>
                    <a:pt x="27608" y="2924"/>
                  </a:cubicBezTo>
                  <a:cubicBezTo>
                    <a:pt x="27928" y="2958"/>
                    <a:pt x="28247" y="2907"/>
                    <a:pt x="28566" y="2874"/>
                  </a:cubicBezTo>
                  <a:cubicBezTo>
                    <a:pt x="29339" y="2773"/>
                    <a:pt x="30095" y="2588"/>
                    <a:pt x="30868" y="2571"/>
                  </a:cubicBezTo>
                  <a:cubicBezTo>
                    <a:pt x="31607" y="2554"/>
                    <a:pt x="32347" y="2538"/>
                    <a:pt x="33120" y="2403"/>
                  </a:cubicBezTo>
                  <a:cubicBezTo>
                    <a:pt x="33120" y="1899"/>
                    <a:pt x="33103" y="1429"/>
                    <a:pt x="33204" y="941"/>
                  </a:cubicBezTo>
                  <a:cubicBezTo>
                    <a:pt x="32313" y="807"/>
                    <a:pt x="31456" y="941"/>
                    <a:pt x="30616" y="958"/>
                  </a:cubicBezTo>
                  <a:cubicBezTo>
                    <a:pt x="29725" y="992"/>
                    <a:pt x="28868" y="941"/>
                    <a:pt x="27995" y="841"/>
                  </a:cubicBezTo>
                  <a:cubicBezTo>
                    <a:pt x="27491" y="773"/>
                    <a:pt x="26987" y="757"/>
                    <a:pt x="26382" y="740"/>
                  </a:cubicBezTo>
                  <a:close/>
                  <a:moveTo>
                    <a:pt x="42916" y="7411"/>
                  </a:moveTo>
                  <a:cubicBezTo>
                    <a:pt x="42966" y="7646"/>
                    <a:pt x="43067" y="7747"/>
                    <a:pt x="43185" y="7780"/>
                  </a:cubicBezTo>
                  <a:cubicBezTo>
                    <a:pt x="43705" y="7965"/>
                    <a:pt x="44226" y="8150"/>
                    <a:pt x="44747" y="8284"/>
                  </a:cubicBezTo>
                  <a:cubicBezTo>
                    <a:pt x="46176" y="8620"/>
                    <a:pt x="47587" y="8267"/>
                    <a:pt x="48982" y="8183"/>
                  </a:cubicBezTo>
                  <a:cubicBezTo>
                    <a:pt x="50359" y="8083"/>
                    <a:pt x="51721" y="7965"/>
                    <a:pt x="53115" y="8083"/>
                  </a:cubicBezTo>
                  <a:cubicBezTo>
                    <a:pt x="53132" y="7528"/>
                    <a:pt x="53132" y="6974"/>
                    <a:pt x="53250" y="6419"/>
                  </a:cubicBezTo>
                  <a:cubicBezTo>
                    <a:pt x="53300" y="6184"/>
                    <a:pt x="53182" y="6049"/>
                    <a:pt x="52981" y="5982"/>
                  </a:cubicBezTo>
                  <a:cubicBezTo>
                    <a:pt x="52829" y="5915"/>
                    <a:pt x="52661" y="5865"/>
                    <a:pt x="52493" y="5831"/>
                  </a:cubicBezTo>
                  <a:cubicBezTo>
                    <a:pt x="51166" y="5596"/>
                    <a:pt x="49855" y="5831"/>
                    <a:pt x="48545" y="5982"/>
                  </a:cubicBezTo>
                  <a:cubicBezTo>
                    <a:pt x="47772" y="6066"/>
                    <a:pt x="47016" y="6083"/>
                    <a:pt x="46243" y="5999"/>
                  </a:cubicBezTo>
                  <a:cubicBezTo>
                    <a:pt x="46041" y="5965"/>
                    <a:pt x="45856" y="5932"/>
                    <a:pt x="45503" y="5982"/>
                  </a:cubicBezTo>
                  <a:cubicBezTo>
                    <a:pt x="45940" y="6117"/>
                    <a:pt x="45940" y="6285"/>
                    <a:pt x="45772" y="6520"/>
                  </a:cubicBezTo>
                  <a:cubicBezTo>
                    <a:pt x="45655" y="6654"/>
                    <a:pt x="45520" y="6772"/>
                    <a:pt x="45352" y="6806"/>
                  </a:cubicBezTo>
                  <a:cubicBezTo>
                    <a:pt x="44546" y="6974"/>
                    <a:pt x="43823" y="7427"/>
                    <a:pt x="42916" y="7411"/>
                  </a:cubicBezTo>
                  <a:close/>
                  <a:moveTo>
                    <a:pt x="33691" y="56963"/>
                  </a:moveTo>
                  <a:cubicBezTo>
                    <a:pt x="33271" y="57030"/>
                    <a:pt x="33002" y="57114"/>
                    <a:pt x="32750" y="57366"/>
                  </a:cubicBezTo>
                  <a:cubicBezTo>
                    <a:pt x="32397" y="57719"/>
                    <a:pt x="32095" y="58072"/>
                    <a:pt x="31893" y="58542"/>
                  </a:cubicBezTo>
                  <a:cubicBezTo>
                    <a:pt x="31675" y="59096"/>
                    <a:pt x="31254" y="59567"/>
                    <a:pt x="31070" y="60138"/>
                  </a:cubicBezTo>
                  <a:cubicBezTo>
                    <a:pt x="30834" y="60827"/>
                    <a:pt x="30633" y="61533"/>
                    <a:pt x="30448" y="62239"/>
                  </a:cubicBezTo>
                  <a:cubicBezTo>
                    <a:pt x="30162" y="63280"/>
                    <a:pt x="30297" y="64322"/>
                    <a:pt x="30398" y="65381"/>
                  </a:cubicBezTo>
                  <a:cubicBezTo>
                    <a:pt x="30414" y="65566"/>
                    <a:pt x="30498" y="65633"/>
                    <a:pt x="30683" y="65633"/>
                  </a:cubicBezTo>
                  <a:cubicBezTo>
                    <a:pt x="31574" y="65616"/>
                    <a:pt x="32448" y="65616"/>
                    <a:pt x="33338" y="65616"/>
                  </a:cubicBezTo>
                  <a:cubicBezTo>
                    <a:pt x="33624" y="65616"/>
                    <a:pt x="33708" y="65482"/>
                    <a:pt x="33674" y="65213"/>
                  </a:cubicBezTo>
                  <a:cubicBezTo>
                    <a:pt x="33607" y="64591"/>
                    <a:pt x="33506" y="63969"/>
                    <a:pt x="33523" y="63348"/>
                  </a:cubicBezTo>
                  <a:cubicBezTo>
                    <a:pt x="33573" y="61247"/>
                    <a:pt x="33456" y="59130"/>
                    <a:pt x="33691" y="56963"/>
                  </a:cubicBezTo>
                  <a:close/>
                  <a:moveTo>
                    <a:pt x="36279" y="65616"/>
                  </a:moveTo>
                  <a:cubicBezTo>
                    <a:pt x="36581" y="65566"/>
                    <a:pt x="37102" y="65566"/>
                    <a:pt x="37623" y="65582"/>
                  </a:cubicBezTo>
                  <a:cubicBezTo>
                    <a:pt x="37875" y="65599"/>
                    <a:pt x="37976" y="65515"/>
                    <a:pt x="37959" y="65263"/>
                  </a:cubicBezTo>
                  <a:cubicBezTo>
                    <a:pt x="37942" y="64591"/>
                    <a:pt x="37976" y="63936"/>
                    <a:pt x="37875" y="63264"/>
                  </a:cubicBezTo>
                  <a:cubicBezTo>
                    <a:pt x="37740" y="62457"/>
                    <a:pt x="37640" y="61651"/>
                    <a:pt x="37572" y="60827"/>
                  </a:cubicBezTo>
                  <a:cubicBezTo>
                    <a:pt x="37488" y="59752"/>
                    <a:pt x="37152" y="58777"/>
                    <a:pt x="36531" y="57887"/>
                  </a:cubicBezTo>
                  <a:cubicBezTo>
                    <a:pt x="36060" y="57215"/>
                    <a:pt x="35338" y="56929"/>
                    <a:pt x="34548" y="56828"/>
                  </a:cubicBezTo>
                  <a:cubicBezTo>
                    <a:pt x="34313" y="56778"/>
                    <a:pt x="34178" y="56878"/>
                    <a:pt x="34245" y="57147"/>
                  </a:cubicBezTo>
                  <a:cubicBezTo>
                    <a:pt x="34380" y="57769"/>
                    <a:pt x="34329" y="58408"/>
                    <a:pt x="34262" y="59012"/>
                  </a:cubicBezTo>
                  <a:cubicBezTo>
                    <a:pt x="34161" y="60155"/>
                    <a:pt x="34145" y="61314"/>
                    <a:pt x="34044" y="62457"/>
                  </a:cubicBezTo>
                  <a:cubicBezTo>
                    <a:pt x="33977" y="63415"/>
                    <a:pt x="34128" y="64389"/>
                    <a:pt x="34178" y="65364"/>
                  </a:cubicBezTo>
                  <a:cubicBezTo>
                    <a:pt x="34195" y="65599"/>
                    <a:pt x="34329" y="65633"/>
                    <a:pt x="34531" y="65616"/>
                  </a:cubicBezTo>
                  <a:cubicBezTo>
                    <a:pt x="35035" y="65616"/>
                    <a:pt x="35556" y="65616"/>
                    <a:pt x="36279" y="65616"/>
                  </a:cubicBezTo>
                  <a:close/>
                  <a:moveTo>
                    <a:pt x="1328" y="8234"/>
                  </a:moveTo>
                  <a:cubicBezTo>
                    <a:pt x="1580" y="8335"/>
                    <a:pt x="1849" y="8419"/>
                    <a:pt x="2085" y="8553"/>
                  </a:cubicBezTo>
                  <a:cubicBezTo>
                    <a:pt x="2841" y="9007"/>
                    <a:pt x="3681" y="9225"/>
                    <a:pt x="4555" y="9360"/>
                  </a:cubicBezTo>
                  <a:cubicBezTo>
                    <a:pt x="5932" y="9561"/>
                    <a:pt x="7277" y="9511"/>
                    <a:pt x="8638" y="9343"/>
                  </a:cubicBezTo>
                  <a:cubicBezTo>
                    <a:pt x="9175" y="9276"/>
                    <a:pt x="9696" y="9192"/>
                    <a:pt x="10251" y="9208"/>
                  </a:cubicBezTo>
                  <a:cubicBezTo>
                    <a:pt x="11007" y="9225"/>
                    <a:pt x="11763" y="9292"/>
                    <a:pt x="12536" y="9309"/>
                  </a:cubicBezTo>
                  <a:cubicBezTo>
                    <a:pt x="12906" y="9326"/>
                    <a:pt x="13275" y="9444"/>
                    <a:pt x="13679" y="9393"/>
                  </a:cubicBezTo>
                  <a:cubicBezTo>
                    <a:pt x="14149" y="9309"/>
                    <a:pt x="14149" y="9343"/>
                    <a:pt x="14183" y="8856"/>
                  </a:cubicBezTo>
                  <a:cubicBezTo>
                    <a:pt x="14216" y="8015"/>
                    <a:pt x="14048" y="7175"/>
                    <a:pt x="14015" y="6335"/>
                  </a:cubicBezTo>
                  <a:cubicBezTo>
                    <a:pt x="14015" y="5915"/>
                    <a:pt x="13981" y="5898"/>
                    <a:pt x="13494" y="5965"/>
                  </a:cubicBezTo>
                  <a:cubicBezTo>
                    <a:pt x="12536" y="6117"/>
                    <a:pt x="11595" y="6251"/>
                    <a:pt x="10620" y="6234"/>
                  </a:cubicBezTo>
                  <a:cubicBezTo>
                    <a:pt x="9864" y="6217"/>
                    <a:pt x="9108" y="6184"/>
                    <a:pt x="8369" y="6302"/>
                  </a:cubicBezTo>
                  <a:cubicBezTo>
                    <a:pt x="8251" y="6318"/>
                    <a:pt x="8117" y="6268"/>
                    <a:pt x="7982" y="6268"/>
                  </a:cubicBezTo>
                  <a:cubicBezTo>
                    <a:pt x="7310" y="6234"/>
                    <a:pt x="6689" y="5949"/>
                    <a:pt x="6016" y="5915"/>
                  </a:cubicBezTo>
                  <a:cubicBezTo>
                    <a:pt x="5059" y="5865"/>
                    <a:pt x="4101" y="5781"/>
                    <a:pt x="3160" y="5613"/>
                  </a:cubicBezTo>
                  <a:cubicBezTo>
                    <a:pt x="2958" y="5579"/>
                    <a:pt x="2757" y="5579"/>
                    <a:pt x="2555" y="5629"/>
                  </a:cubicBezTo>
                  <a:cubicBezTo>
                    <a:pt x="3177" y="5932"/>
                    <a:pt x="3782" y="6268"/>
                    <a:pt x="4437" y="6402"/>
                  </a:cubicBezTo>
                  <a:cubicBezTo>
                    <a:pt x="4991" y="6520"/>
                    <a:pt x="5529" y="6738"/>
                    <a:pt x="6100" y="6789"/>
                  </a:cubicBezTo>
                  <a:cubicBezTo>
                    <a:pt x="6268" y="6806"/>
                    <a:pt x="6403" y="6957"/>
                    <a:pt x="6420" y="7158"/>
                  </a:cubicBezTo>
                  <a:cubicBezTo>
                    <a:pt x="6437" y="7343"/>
                    <a:pt x="6302" y="7427"/>
                    <a:pt x="6151" y="7478"/>
                  </a:cubicBezTo>
                  <a:cubicBezTo>
                    <a:pt x="5647" y="7646"/>
                    <a:pt x="5143" y="7864"/>
                    <a:pt x="4605" y="7898"/>
                  </a:cubicBezTo>
                  <a:cubicBezTo>
                    <a:pt x="3513" y="7965"/>
                    <a:pt x="2437" y="8183"/>
                    <a:pt x="1328" y="8234"/>
                  </a:cubicBezTo>
                  <a:close/>
                  <a:moveTo>
                    <a:pt x="33876" y="6302"/>
                  </a:moveTo>
                  <a:cubicBezTo>
                    <a:pt x="33691" y="6402"/>
                    <a:pt x="33674" y="6486"/>
                    <a:pt x="33657" y="6570"/>
                  </a:cubicBezTo>
                  <a:cubicBezTo>
                    <a:pt x="33153" y="8116"/>
                    <a:pt x="32649" y="9662"/>
                    <a:pt x="32128" y="11208"/>
                  </a:cubicBezTo>
                  <a:cubicBezTo>
                    <a:pt x="31473" y="13124"/>
                    <a:pt x="31002" y="15106"/>
                    <a:pt x="30297" y="17022"/>
                  </a:cubicBezTo>
                  <a:cubicBezTo>
                    <a:pt x="30230" y="17207"/>
                    <a:pt x="30246" y="17442"/>
                    <a:pt x="30145" y="17627"/>
                  </a:cubicBezTo>
                  <a:cubicBezTo>
                    <a:pt x="30045" y="17778"/>
                    <a:pt x="30162" y="17879"/>
                    <a:pt x="30314" y="17879"/>
                  </a:cubicBezTo>
                  <a:cubicBezTo>
                    <a:pt x="30482" y="17912"/>
                    <a:pt x="30683" y="17912"/>
                    <a:pt x="30734" y="17694"/>
                  </a:cubicBezTo>
                  <a:cubicBezTo>
                    <a:pt x="30868" y="17055"/>
                    <a:pt x="31372" y="17039"/>
                    <a:pt x="31876" y="16971"/>
                  </a:cubicBezTo>
                  <a:cubicBezTo>
                    <a:pt x="32414" y="16887"/>
                    <a:pt x="32935" y="17123"/>
                    <a:pt x="33472" y="17072"/>
                  </a:cubicBezTo>
                  <a:cubicBezTo>
                    <a:pt x="33825" y="17039"/>
                    <a:pt x="33977" y="17240"/>
                    <a:pt x="34027" y="17560"/>
                  </a:cubicBezTo>
                  <a:cubicBezTo>
                    <a:pt x="34044" y="17711"/>
                    <a:pt x="34061" y="17862"/>
                    <a:pt x="34077" y="18013"/>
                  </a:cubicBezTo>
                  <a:cubicBezTo>
                    <a:pt x="34128" y="18366"/>
                    <a:pt x="34262" y="18433"/>
                    <a:pt x="34598" y="18316"/>
                  </a:cubicBezTo>
                  <a:cubicBezTo>
                    <a:pt x="34783" y="18232"/>
                    <a:pt x="34850" y="18080"/>
                    <a:pt x="34918" y="17929"/>
                  </a:cubicBezTo>
                  <a:cubicBezTo>
                    <a:pt x="35052" y="17627"/>
                    <a:pt x="35270" y="17459"/>
                    <a:pt x="35573" y="17358"/>
                  </a:cubicBezTo>
                  <a:cubicBezTo>
                    <a:pt x="35943" y="17240"/>
                    <a:pt x="36312" y="17156"/>
                    <a:pt x="36715" y="17190"/>
                  </a:cubicBezTo>
                  <a:cubicBezTo>
                    <a:pt x="37253" y="17240"/>
                    <a:pt x="37287" y="17223"/>
                    <a:pt x="37404" y="17744"/>
                  </a:cubicBezTo>
                  <a:cubicBezTo>
                    <a:pt x="37472" y="18064"/>
                    <a:pt x="37606" y="18215"/>
                    <a:pt x="37942" y="18131"/>
                  </a:cubicBezTo>
                  <a:cubicBezTo>
                    <a:pt x="38060" y="18097"/>
                    <a:pt x="38194" y="18148"/>
                    <a:pt x="38295" y="18064"/>
                  </a:cubicBezTo>
                  <a:cubicBezTo>
                    <a:pt x="36480" y="14283"/>
                    <a:pt x="35237" y="10284"/>
                    <a:pt x="33876" y="6302"/>
                  </a:cubicBezTo>
                  <a:close/>
                  <a:moveTo>
                    <a:pt x="27692" y="41806"/>
                  </a:moveTo>
                  <a:cubicBezTo>
                    <a:pt x="27659" y="42193"/>
                    <a:pt x="27810" y="42579"/>
                    <a:pt x="27743" y="42949"/>
                  </a:cubicBezTo>
                  <a:cubicBezTo>
                    <a:pt x="27709" y="43100"/>
                    <a:pt x="27793" y="43150"/>
                    <a:pt x="27894" y="43184"/>
                  </a:cubicBezTo>
                  <a:cubicBezTo>
                    <a:pt x="28297" y="43335"/>
                    <a:pt x="28717" y="43302"/>
                    <a:pt x="29087" y="43218"/>
                  </a:cubicBezTo>
                  <a:cubicBezTo>
                    <a:pt x="29389" y="43150"/>
                    <a:pt x="29205" y="42714"/>
                    <a:pt x="29322" y="42462"/>
                  </a:cubicBezTo>
                  <a:cubicBezTo>
                    <a:pt x="29356" y="42394"/>
                    <a:pt x="29339" y="42294"/>
                    <a:pt x="29356" y="42209"/>
                  </a:cubicBezTo>
                  <a:cubicBezTo>
                    <a:pt x="29457" y="41487"/>
                    <a:pt x="29742" y="41235"/>
                    <a:pt x="30465" y="41218"/>
                  </a:cubicBezTo>
                  <a:cubicBezTo>
                    <a:pt x="31154" y="41218"/>
                    <a:pt x="31843" y="41218"/>
                    <a:pt x="32532" y="41185"/>
                  </a:cubicBezTo>
                  <a:cubicBezTo>
                    <a:pt x="33204" y="41151"/>
                    <a:pt x="33288" y="41201"/>
                    <a:pt x="33388" y="41873"/>
                  </a:cubicBezTo>
                  <a:cubicBezTo>
                    <a:pt x="33439" y="42260"/>
                    <a:pt x="33405" y="42646"/>
                    <a:pt x="33506" y="43033"/>
                  </a:cubicBezTo>
                  <a:cubicBezTo>
                    <a:pt x="33556" y="43234"/>
                    <a:pt x="33624" y="43302"/>
                    <a:pt x="33825" y="43318"/>
                  </a:cubicBezTo>
                  <a:cubicBezTo>
                    <a:pt x="34783" y="43403"/>
                    <a:pt x="34901" y="43335"/>
                    <a:pt x="35153" y="42394"/>
                  </a:cubicBezTo>
                  <a:cubicBezTo>
                    <a:pt x="35170" y="42361"/>
                    <a:pt x="35186" y="42310"/>
                    <a:pt x="35186" y="42277"/>
                  </a:cubicBezTo>
                  <a:cubicBezTo>
                    <a:pt x="35304" y="41722"/>
                    <a:pt x="35657" y="41437"/>
                    <a:pt x="36211" y="41353"/>
                  </a:cubicBezTo>
                  <a:cubicBezTo>
                    <a:pt x="36783" y="41269"/>
                    <a:pt x="37354" y="41218"/>
                    <a:pt x="37942" y="41235"/>
                  </a:cubicBezTo>
                  <a:cubicBezTo>
                    <a:pt x="39505" y="41285"/>
                    <a:pt x="39337" y="41504"/>
                    <a:pt x="39471" y="42646"/>
                  </a:cubicBezTo>
                  <a:cubicBezTo>
                    <a:pt x="39505" y="42915"/>
                    <a:pt x="39572" y="43050"/>
                    <a:pt x="39858" y="43016"/>
                  </a:cubicBezTo>
                  <a:cubicBezTo>
                    <a:pt x="39958" y="43016"/>
                    <a:pt x="40059" y="43016"/>
                    <a:pt x="40177" y="43016"/>
                  </a:cubicBezTo>
                  <a:cubicBezTo>
                    <a:pt x="41101" y="43016"/>
                    <a:pt x="41101" y="43016"/>
                    <a:pt x="41202" y="42125"/>
                  </a:cubicBezTo>
                  <a:cubicBezTo>
                    <a:pt x="41269" y="41588"/>
                    <a:pt x="41521" y="41201"/>
                    <a:pt x="42076" y="41067"/>
                  </a:cubicBezTo>
                  <a:cubicBezTo>
                    <a:pt x="42294" y="41016"/>
                    <a:pt x="42479" y="40899"/>
                    <a:pt x="42697" y="40882"/>
                  </a:cubicBezTo>
                  <a:cubicBezTo>
                    <a:pt x="42966" y="40848"/>
                    <a:pt x="43000" y="40697"/>
                    <a:pt x="42983" y="40479"/>
                  </a:cubicBezTo>
                  <a:cubicBezTo>
                    <a:pt x="42865" y="39538"/>
                    <a:pt x="42781" y="38597"/>
                    <a:pt x="42512" y="37689"/>
                  </a:cubicBezTo>
                  <a:cubicBezTo>
                    <a:pt x="42479" y="37538"/>
                    <a:pt x="42479" y="37320"/>
                    <a:pt x="42210" y="37387"/>
                  </a:cubicBezTo>
                  <a:cubicBezTo>
                    <a:pt x="42008" y="37454"/>
                    <a:pt x="41790" y="37488"/>
                    <a:pt x="41824" y="37790"/>
                  </a:cubicBezTo>
                  <a:cubicBezTo>
                    <a:pt x="41857" y="38076"/>
                    <a:pt x="41773" y="38345"/>
                    <a:pt x="41706" y="38614"/>
                  </a:cubicBezTo>
                  <a:cubicBezTo>
                    <a:pt x="41555" y="39135"/>
                    <a:pt x="41118" y="39387"/>
                    <a:pt x="40614" y="39252"/>
                  </a:cubicBezTo>
                  <a:cubicBezTo>
                    <a:pt x="40412" y="39202"/>
                    <a:pt x="40210" y="39084"/>
                    <a:pt x="40009" y="39051"/>
                  </a:cubicBezTo>
                  <a:cubicBezTo>
                    <a:pt x="39505" y="38967"/>
                    <a:pt x="39202" y="38664"/>
                    <a:pt x="39068" y="38194"/>
                  </a:cubicBezTo>
                  <a:cubicBezTo>
                    <a:pt x="39017" y="38026"/>
                    <a:pt x="38933" y="37874"/>
                    <a:pt x="38900" y="37706"/>
                  </a:cubicBezTo>
                  <a:cubicBezTo>
                    <a:pt x="38816" y="37404"/>
                    <a:pt x="38631" y="37286"/>
                    <a:pt x="38329" y="37303"/>
                  </a:cubicBezTo>
                  <a:cubicBezTo>
                    <a:pt x="37824" y="37337"/>
                    <a:pt x="37337" y="37353"/>
                    <a:pt x="36833" y="37353"/>
                  </a:cubicBezTo>
                  <a:cubicBezTo>
                    <a:pt x="36111" y="37353"/>
                    <a:pt x="35926" y="37505"/>
                    <a:pt x="35859" y="38160"/>
                  </a:cubicBezTo>
                  <a:cubicBezTo>
                    <a:pt x="35842" y="38244"/>
                    <a:pt x="35808" y="38328"/>
                    <a:pt x="35774" y="38395"/>
                  </a:cubicBezTo>
                  <a:cubicBezTo>
                    <a:pt x="35606" y="38815"/>
                    <a:pt x="35506" y="38899"/>
                    <a:pt x="35052" y="38866"/>
                  </a:cubicBezTo>
                  <a:cubicBezTo>
                    <a:pt x="34665" y="38849"/>
                    <a:pt x="34279" y="38748"/>
                    <a:pt x="33893" y="38765"/>
                  </a:cubicBezTo>
                  <a:cubicBezTo>
                    <a:pt x="33086" y="38765"/>
                    <a:pt x="32515" y="38513"/>
                    <a:pt x="32347" y="37639"/>
                  </a:cubicBezTo>
                  <a:cubicBezTo>
                    <a:pt x="32279" y="37286"/>
                    <a:pt x="32044" y="37152"/>
                    <a:pt x="31675" y="37185"/>
                  </a:cubicBezTo>
                  <a:cubicBezTo>
                    <a:pt x="31305" y="37219"/>
                    <a:pt x="30935" y="37185"/>
                    <a:pt x="30582" y="37219"/>
                  </a:cubicBezTo>
                  <a:cubicBezTo>
                    <a:pt x="30061" y="37269"/>
                    <a:pt x="29977" y="37404"/>
                    <a:pt x="30045" y="37891"/>
                  </a:cubicBezTo>
                  <a:cubicBezTo>
                    <a:pt x="30129" y="38479"/>
                    <a:pt x="30061" y="38580"/>
                    <a:pt x="29457" y="38647"/>
                  </a:cubicBezTo>
                  <a:cubicBezTo>
                    <a:pt x="29003" y="38681"/>
                    <a:pt x="28566" y="38681"/>
                    <a:pt x="28112" y="38731"/>
                  </a:cubicBezTo>
                  <a:cubicBezTo>
                    <a:pt x="27373" y="38815"/>
                    <a:pt x="26734" y="38664"/>
                    <a:pt x="26449" y="37874"/>
                  </a:cubicBezTo>
                  <a:cubicBezTo>
                    <a:pt x="26432" y="37807"/>
                    <a:pt x="26415" y="37740"/>
                    <a:pt x="26365" y="37689"/>
                  </a:cubicBezTo>
                  <a:cubicBezTo>
                    <a:pt x="26298" y="37589"/>
                    <a:pt x="26180" y="37622"/>
                    <a:pt x="26079" y="37639"/>
                  </a:cubicBezTo>
                  <a:cubicBezTo>
                    <a:pt x="25962" y="37656"/>
                    <a:pt x="25894" y="37740"/>
                    <a:pt x="25894" y="37858"/>
                  </a:cubicBezTo>
                  <a:cubicBezTo>
                    <a:pt x="25861" y="38731"/>
                    <a:pt x="25827" y="39588"/>
                    <a:pt x="25760" y="40445"/>
                  </a:cubicBezTo>
                  <a:cubicBezTo>
                    <a:pt x="25760" y="40714"/>
                    <a:pt x="25878" y="40798"/>
                    <a:pt x="26113" y="40815"/>
                  </a:cubicBezTo>
                  <a:cubicBezTo>
                    <a:pt x="26365" y="40815"/>
                    <a:pt x="26617" y="40798"/>
                    <a:pt x="26869" y="40865"/>
                  </a:cubicBezTo>
                  <a:cubicBezTo>
                    <a:pt x="27121" y="40949"/>
                    <a:pt x="27407" y="40949"/>
                    <a:pt x="27608" y="41084"/>
                  </a:cubicBezTo>
                  <a:cubicBezTo>
                    <a:pt x="27843" y="41269"/>
                    <a:pt x="27558" y="41571"/>
                    <a:pt x="27692" y="41806"/>
                  </a:cubicBezTo>
                  <a:close/>
                  <a:moveTo>
                    <a:pt x="53552" y="12267"/>
                  </a:moveTo>
                  <a:cubicBezTo>
                    <a:pt x="53502" y="12351"/>
                    <a:pt x="53451" y="12401"/>
                    <a:pt x="53418" y="12485"/>
                  </a:cubicBezTo>
                  <a:cubicBezTo>
                    <a:pt x="52897" y="13796"/>
                    <a:pt x="52309" y="15073"/>
                    <a:pt x="51838" y="16417"/>
                  </a:cubicBezTo>
                  <a:cubicBezTo>
                    <a:pt x="51468" y="17509"/>
                    <a:pt x="51082" y="18601"/>
                    <a:pt x="50746" y="19710"/>
                  </a:cubicBezTo>
                  <a:cubicBezTo>
                    <a:pt x="50427" y="20718"/>
                    <a:pt x="50242" y="21760"/>
                    <a:pt x="49889" y="22752"/>
                  </a:cubicBezTo>
                  <a:cubicBezTo>
                    <a:pt x="49570" y="23642"/>
                    <a:pt x="49301" y="24550"/>
                    <a:pt x="49099" y="25474"/>
                  </a:cubicBezTo>
                  <a:cubicBezTo>
                    <a:pt x="48864" y="26532"/>
                    <a:pt x="48478" y="27524"/>
                    <a:pt x="48175" y="28549"/>
                  </a:cubicBezTo>
                  <a:cubicBezTo>
                    <a:pt x="47906" y="29389"/>
                    <a:pt x="47839" y="29372"/>
                    <a:pt x="48696" y="29422"/>
                  </a:cubicBezTo>
                  <a:cubicBezTo>
                    <a:pt x="49250" y="29439"/>
                    <a:pt x="49250" y="29439"/>
                    <a:pt x="49402" y="28902"/>
                  </a:cubicBezTo>
                  <a:cubicBezTo>
                    <a:pt x="49570" y="28280"/>
                    <a:pt x="49923" y="27843"/>
                    <a:pt x="50628" y="27793"/>
                  </a:cubicBezTo>
                  <a:cubicBezTo>
                    <a:pt x="51317" y="27742"/>
                    <a:pt x="52006" y="27742"/>
                    <a:pt x="52695" y="27759"/>
                  </a:cubicBezTo>
                  <a:cubicBezTo>
                    <a:pt x="53014" y="27776"/>
                    <a:pt x="53199" y="27977"/>
                    <a:pt x="53233" y="28297"/>
                  </a:cubicBezTo>
                  <a:cubicBezTo>
                    <a:pt x="53250" y="28498"/>
                    <a:pt x="53266" y="28683"/>
                    <a:pt x="53300" y="28885"/>
                  </a:cubicBezTo>
                  <a:cubicBezTo>
                    <a:pt x="53350" y="29120"/>
                    <a:pt x="53434" y="29288"/>
                    <a:pt x="53754" y="29322"/>
                  </a:cubicBezTo>
                  <a:cubicBezTo>
                    <a:pt x="54493" y="29406"/>
                    <a:pt x="54493" y="29422"/>
                    <a:pt x="54695" y="28649"/>
                  </a:cubicBezTo>
                  <a:cubicBezTo>
                    <a:pt x="54745" y="28414"/>
                    <a:pt x="54846" y="28196"/>
                    <a:pt x="54997" y="28011"/>
                  </a:cubicBezTo>
                  <a:cubicBezTo>
                    <a:pt x="55165" y="27793"/>
                    <a:pt x="55367" y="27591"/>
                    <a:pt x="55686" y="27591"/>
                  </a:cubicBezTo>
                  <a:cubicBezTo>
                    <a:pt x="56358" y="27591"/>
                    <a:pt x="57013" y="27423"/>
                    <a:pt x="57686" y="27440"/>
                  </a:cubicBezTo>
                  <a:cubicBezTo>
                    <a:pt x="58492" y="27456"/>
                    <a:pt x="58660" y="27557"/>
                    <a:pt x="58795" y="28364"/>
                  </a:cubicBezTo>
                  <a:cubicBezTo>
                    <a:pt x="58811" y="28481"/>
                    <a:pt x="58778" y="28616"/>
                    <a:pt x="58778" y="28733"/>
                  </a:cubicBezTo>
                  <a:cubicBezTo>
                    <a:pt x="58778" y="29170"/>
                    <a:pt x="58862" y="29254"/>
                    <a:pt x="59282" y="29305"/>
                  </a:cubicBezTo>
                  <a:cubicBezTo>
                    <a:pt x="59416" y="29305"/>
                    <a:pt x="59584" y="29355"/>
                    <a:pt x="59719" y="29204"/>
                  </a:cubicBezTo>
                  <a:cubicBezTo>
                    <a:pt x="59551" y="28851"/>
                    <a:pt x="59366" y="28515"/>
                    <a:pt x="59231" y="28162"/>
                  </a:cubicBezTo>
                  <a:cubicBezTo>
                    <a:pt x="58744" y="26969"/>
                    <a:pt x="58274" y="25759"/>
                    <a:pt x="57820" y="24566"/>
                  </a:cubicBezTo>
                  <a:cubicBezTo>
                    <a:pt x="57518" y="23777"/>
                    <a:pt x="57215" y="22987"/>
                    <a:pt x="56997" y="22180"/>
                  </a:cubicBezTo>
                  <a:cubicBezTo>
                    <a:pt x="56543" y="20500"/>
                    <a:pt x="56005" y="18837"/>
                    <a:pt x="55518" y="17173"/>
                  </a:cubicBezTo>
                  <a:cubicBezTo>
                    <a:pt x="55047" y="15594"/>
                    <a:pt x="54342" y="14081"/>
                    <a:pt x="53737" y="12535"/>
                  </a:cubicBezTo>
                  <a:cubicBezTo>
                    <a:pt x="53703" y="12435"/>
                    <a:pt x="53670" y="12334"/>
                    <a:pt x="53552" y="12267"/>
                  </a:cubicBezTo>
                  <a:close/>
                  <a:moveTo>
                    <a:pt x="34514" y="38194"/>
                  </a:moveTo>
                  <a:cubicBezTo>
                    <a:pt x="34934" y="38378"/>
                    <a:pt x="35119" y="38076"/>
                    <a:pt x="35270" y="37706"/>
                  </a:cubicBezTo>
                  <a:cubicBezTo>
                    <a:pt x="35455" y="37236"/>
                    <a:pt x="35774" y="36933"/>
                    <a:pt x="36279" y="36782"/>
                  </a:cubicBezTo>
                  <a:cubicBezTo>
                    <a:pt x="36480" y="36715"/>
                    <a:pt x="36799" y="36782"/>
                    <a:pt x="36900" y="36547"/>
                  </a:cubicBezTo>
                  <a:cubicBezTo>
                    <a:pt x="37001" y="36312"/>
                    <a:pt x="37035" y="36043"/>
                    <a:pt x="37052" y="35791"/>
                  </a:cubicBezTo>
                  <a:cubicBezTo>
                    <a:pt x="37068" y="35421"/>
                    <a:pt x="37068" y="35051"/>
                    <a:pt x="37052" y="34682"/>
                  </a:cubicBezTo>
                  <a:cubicBezTo>
                    <a:pt x="37018" y="34094"/>
                    <a:pt x="37052" y="33489"/>
                    <a:pt x="37085" y="32901"/>
                  </a:cubicBezTo>
                  <a:cubicBezTo>
                    <a:pt x="37152" y="31909"/>
                    <a:pt x="37119" y="30918"/>
                    <a:pt x="37136" y="29927"/>
                  </a:cubicBezTo>
                  <a:cubicBezTo>
                    <a:pt x="37152" y="28784"/>
                    <a:pt x="37119" y="27641"/>
                    <a:pt x="37203" y="26499"/>
                  </a:cubicBezTo>
                  <a:cubicBezTo>
                    <a:pt x="37270" y="25524"/>
                    <a:pt x="37270" y="24533"/>
                    <a:pt x="37220" y="23558"/>
                  </a:cubicBezTo>
                  <a:cubicBezTo>
                    <a:pt x="37203" y="23390"/>
                    <a:pt x="37220" y="23273"/>
                    <a:pt x="37371" y="23189"/>
                  </a:cubicBezTo>
                  <a:cubicBezTo>
                    <a:pt x="37892" y="22869"/>
                    <a:pt x="38228" y="22365"/>
                    <a:pt x="38681" y="21979"/>
                  </a:cubicBezTo>
                  <a:cubicBezTo>
                    <a:pt x="39337" y="21391"/>
                    <a:pt x="39858" y="20668"/>
                    <a:pt x="40547" y="20114"/>
                  </a:cubicBezTo>
                  <a:cubicBezTo>
                    <a:pt x="41168" y="19643"/>
                    <a:pt x="41353" y="18870"/>
                    <a:pt x="41067" y="18148"/>
                  </a:cubicBezTo>
                  <a:cubicBezTo>
                    <a:pt x="41017" y="18047"/>
                    <a:pt x="41000" y="17929"/>
                    <a:pt x="40899" y="17896"/>
                  </a:cubicBezTo>
                  <a:cubicBezTo>
                    <a:pt x="40547" y="17761"/>
                    <a:pt x="40194" y="17711"/>
                    <a:pt x="39824" y="17828"/>
                  </a:cubicBezTo>
                  <a:cubicBezTo>
                    <a:pt x="39471" y="17946"/>
                    <a:pt x="39522" y="18265"/>
                    <a:pt x="39505" y="18534"/>
                  </a:cubicBezTo>
                  <a:cubicBezTo>
                    <a:pt x="39505" y="18803"/>
                    <a:pt x="39387" y="18937"/>
                    <a:pt x="39118" y="18937"/>
                  </a:cubicBezTo>
                  <a:cubicBezTo>
                    <a:pt x="38581" y="18937"/>
                    <a:pt x="38043" y="18954"/>
                    <a:pt x="37505" y="18921"/>
                  </a:cubicBezTo>
                  <a:cubicBezTo>
                    <a:pt x="37001" y="18887"/>
                    <a:pt x="36850" y="18786"/>
                    <a:pt x="36799" y="18265"/>
                  </a:cubicBezTo>
                  <a:cubicBezTo>
                    <a:pt x="36732" y="17812"/>
                    <a:pt x="36463" y="17912"/>
                    <a:pt x="36195" y="17896"/>
                  </a:cubicBezTo>
                  <a:cubicBezTo>
                    <a:pt x="35909" y="17879"/>
                    <a:pt x="35774" y="17963"/>
                    <a:pt x="35758" y="18282"/>
                  </a:cubicBezTo>
                  <a:cubicBezTo>
                    <a:pt x="35724" y="18736"/>
                    <a:pt x="35539" y="18921"/>
                    <a:pt x="35102" y="18853"/>
                  </a:cubicBezTo>
                  <a:cubicBezTo>
                    <a:pt x="34783" y="18803"/>
                    <a:pt x="34464" y="18820"/>
                    <a:pt x="34145" y="18803"/>
                  </a:cubicBezTo>
                  <a:cubicBezTo>
                    <a:pt x="33540" y="18786"/>
                    <a:pt x="33321" y="18685"/>
                    <a:pt x="33153" y="18097"/>
                  </a:cubicBezTo>
                  <a:cubicBezTo>
                    <a:pt x="33052" y="17744"/>
                    <a:pt x="32851" y="17660"/>
                    <a:pt x="32548" y="17644"/>
                  </a:cubicBezTo>
                  <a:cubicBezTo>
                    <a:pt x="32363" y="17627"/>
                    <a:pt x="32162" y="17644"/>
                    <a:pt x="31960" y="17644"/>
                  </a:cubicBezTo>
                  <a:cubicBezTo>
                    <a:pt x="31725" y="17644"/>
                    <a:pt x="31540" y="17728"/>
                    <a:pt x="31540" y="18013"/>
                  </a:cubicBezTo>
                  <a:cubicBezTo>
                    <a:pt x="31523" y="18534"/>
                    <a:pt x="31187" y="18618"/>
                    <a:pt x="30767" y="18669"/>
                  </a:cubicBezTo>
                  <a:cubicBezTo>
                    <a:pt x="30431" y="18702"/>
                    <a:pt x="30078" y="18753"/>
                    <a:pt x="29742" y="18803"/>
                  </a:cubicBezTo>
                  <a:cubicBezTo>
                    <a:pt x="29440" y="18837"/>
                    <a:pt x="29238" y="18820"/>
                    <a:pt x="29205" y="18400"/>
                  </a:cubicBezTo>
                  <a:cubicBezTo>
                    <a:pt x="29121" y="17744"/>
                    <a:pt x="29070" y="17744"/>
                    <a:pt x="28398" y="17761"/>
                  </a:cubicBezTo>
                  <a:cubicBezTo>
                    <a:pt x="28348" y="17761"/>
                    <a:pt x="28297" y="17761"/>
                    <a:pt x="28264" y="17761"/>
                  </a:cubicBezTo>
                  <a:cubicBezTo>
                    <a:pt x="27995" y="17812"/>
                    <a:pt x="27608" y="17744"/>
                    <a:pt x="27491" y="17980"/>
                  </a:cubicBezTo>
                  <a:cubicBezTo>
                    <a:pt x="27339" y="18248"/>
                    <a:pt x="27457" y="18618"/>
                    <a:pt x="27575" y="18921"/>
                  </a:cubicBezTo>
                  <a:cubicBezTo>
                    <a:pt x="27608" y="19021"/>
                    <a:pt x="27675" y="19105"/>
                    <a:pt x="27743" y="19189"/>
                  </a:cubicBezTo>
                  <a:cubicBezTo>
                    <a:pt x="28062" y="19593"/>
                    <a:pt x="28432" y="19962"/>
                    <a:pt x="28734" y="20349"/>
                  </a:cubicBezTo>
                  <a:cubicBezTo>
                    <a:pt x="29305" y="21105"/>
                    <a:pt x="29910" y="21811"/>
                    <a:pt x="30515" y="22533"/>
                  </a:cubicBezTo>
                  <a:cubicBezTo>
                    <a:pt x="30969" y="23054"/>
                    <a:pt x="31103" y="23676"/>
                    <a:pt x="31154" y="24298"/>
                  </a:cubicBezTo>
                  <a:cubicBezTo>
                    <a:pt x="31271" y="25659"/>
                    <a:pt x="31389" y="27036"/>
                    <a:pt x="31271" y="28414"/>
                  </a:cubicBezTo>
                  <a:cubicBezTo>
                    <a:pt x="31238" y="28885"/>
                    <a:pt x="31187" y="29372"/>
                    <a:pt x="31238" y="29809"/>
                  </a:cubicBezTo>
                  <a:cubicBezTo>
                    <a:pt x="31372" y="30733"/>
                    <a:pt x="31170" y="31657"/>
                    <a:pt x="31305" y="32565"/>
                  </a:cubicBezTo>
                  <a:cubicBezTo>
                    <a:pt x="31372" y="33018"/>
                    <a:pt x="31204" y="33472"/>
                    <a:pt x="31254" y="33892"/>
                  </a:cubicBezTo>
                  <a:cubicBezTo>
                    <a:pt x="31322" y="34648"/>
                    <a:pt x="31288" y="35387"/>
                    <a:pt x="31238" y="36127"/>
                  </a:cubicBezTo>
                  <a:cubicBezTo>
                    <a:pt x="31204" y="36429"/>
                    <a:pt x="31288" y="36597"/>
                    <a:pt x="31624" y="36631"/>
                  </a:cubicBezTo>
                  <a:cubicBezTo>
                    <a:pt x="31792" y="36648"/>
                    <a:pt x="31960" y="36648"/>
                    <a:pt x="32128" y="36631"/>
                  </a:cubicBezTo>
                  <a:cubicBezTo>
                    <a:pt x="32952" y="36513"/>
                    <a:pt x="33220" y="36715"/>
                    <a:pt x="33372" y="37505"/>
                  </a:cubicBezTo>
                  <a:cubicBezTo>
                    <a:pt x="33388" y="37538"/>
                    <a:pt x="33372" y="37555"/>
                    <a:pt x="33388" y="37572"/>
                  </a:cubicBezTo>
                  <a:cubicBezTo>
                    <a:pt x="33472" y="38110"/>
                    <a:pt x="33472" y="38126"/>
                    <a:pt x="33993" y="38194"/>
                  </a:cubicBezTo>
                  <a:cubicBezTo>
                    <a:pt x="34145" y="38210"/>
                    <a:pt x="34296" y="38194"/>
                    <a:pt x="34514" y="38194"/>
                  </a:cubicBezTo>
                  <a:close/>
                  <a:moveTo>
                    <a:pt x="42798" y="52779"/>
                  </a:moveTo>
                  <a:cubicBezTo>
                    <a:pt x="43235" y="52644"/>
                    <a:pt x="43638" y="52510"/>
                    <a:pt x="44075" y="52510"/>
                  </a:cubicBezTo>
                  <a:cubicBezTo>
                    <a:pt x="44730" y="52510"/>
                    <a:pt x="45369" y="52426"/>
                    <a:pt x="46007" y="52409"/>
                  </a:cubicBezTo>
                  <a:cubicBezTo>
                    <a:pt x="46276" y="52392"/>
                    <a:pt x="46360" y="52308"/>
                    <a:pt x="46411" y="52039"/>
                  </a:cubicBezTo>
                  <a:cubicBezTo>
                    <a:pt x="46478" y="51586"/>
                    <a:pt x="46495" y="51132"/>
                    <a:pt x="46528" y="50678"/>
                  </a:cubicBezTo>
                  <a:cubicBezTo>
                    <a:pt x="46579" y="49989"/>
                    <a:pt x="46898" y="49653"/>
                    <a:pt x="47553" y="49485"/>
                  </a:cubicBezTo>
                  <a:cubicBezTo>
                    <a:pt x="47973" y="49384"/>
                    <a:pt x="48377" y="49384"/>
                    <a:pt x="48780" y="49368"/>
                  </a:cubicBezTo>
                  <a:cubicBezTo>
                    <a:pt x="48965" y="49368"/>
                    <a:pt x="49099" y="49317"/>
                    <a:pt x="49099" y="49065"/>
                  </a:cubicBezTo>
                  <a:cubicBezTo>
                    <a:pt x="49066" y="47586"/>
                    <a:pt x="49217" y="46108"/>
                    <a:pt x="49116" y="44612"/>
                  </a:cubicBezTo>
                  <a:cubicBezTo>
                    <a:pt x="49049" y="43873"/>
                    <a:pt x="49133" y="43117"/>
                    <a:pt x="48998" y="42361"/>
                  </a:cubicBezTo>
                  <a:cubicBezTo>
                    <a:pt x="48948" y="42125"/>
                    <a:pt x="48898" y="42008"/>
                    <a:pt x="48629" y="42109"/>
                  </a:cubicBezTo>
                  <a:cubicBezTo>
                    <a:pt x="48427" y="42176"/>
                    <a:pt x="48175" y="42025"/>
                    <a:pt x="48007" y="42193"/>
                  </a:cubicBezTo>
                  <a:cubicBezTo>
                    <a:pt x="47873" y="42327"/>
                    <a:pt x="47990" y="42562"/>
                    <a:pt x="47923" y="42747"/>
                  </a:cubicBezTo>
                  <a:cubicBezTo>
                    <a:pt x="47856" y="42898"/>
                    <a:pt x="47839" y="43083"/>
                    <a:pt x="47789" y="43251"/>
                  </a:cubicBezTo>
                  <a:cubicBezTo>
                    <a:pt x="47738" y="43453"/>
                    <a:pt x="47621" y="43604"/>
                    <a:pt x="47385" y="43587"/>
                  </a:cubicBezTo>
                  <a:cubicBezTo>
                    <a:pt x="46898" y="43554"/>
                    <a:pt x="46411" y="43671"/>
                    <a:pt x="45907" y="43688"/>
                  </a:cubicBezTo>
                  <a:cubicBezTo>
                    <a:pt x="45201" y="43722"/>
                    <a:pt x="44798" y="43453"/>
                    <a:pt x="44562" y="42747"/>
                  </a:cubicBezTo>
                  <a:cubicBezTo>
                    <a:pt x="44428" y="42411"/>
                    <a:pt x="44361" y="42041"/>
                    <a:pt x="44243" y="41689"/>
                  </a:cubicBezTo>
                  <a:cubicBezTo>
                    <a:pt x="44176" y="41453"/>
                    <a:pt x="44025" y="41336"/>
                    <a:pt x="43773" y="41386"/>
                  </a:cubicBezTo>
                  <a:cubicBezTo>
                    <a:pt x="43638" y="41403"/>
                    <a:pt x="43521" y="41437"/>
                    <a:pt x="43386" y="41470"/>
                  </a:cubicBezTo>
                  <a:cubicBezTo>
                    <a:pt x="42008" y="41689"/>
                    <a:pt x="42176" y="41705"/>
                    <a:pt x="42294" y="42999"/>
                  </a:cubicBezTo>
                  <a:cubicBezTo>
                    <a:pt x="42311" y="43268"/>
                    <a:pt x="42227" y="43369"/>
                    <a:pt x="42025" y="43419"/>
                  </a:cubicBezTo>
                  <a:cubicBezTo>
                    <a:pt x="41202" y="43655"/>
                    <a:pt x="40362" y="43755"/>
                    <a:pt x="39488" y="43722"/>
                  </a:cubicBezTo>
                  <a:cubicBezTo>
                    <a:pt x="39017" y="43705"/>
                    <a:pt x="38765" y="43487"/>
                    <a:pt x="38614" y="43100"/>
                  </a:cubicBezTo>
                  <a:cubicBezTo>
                    <a:pt x="38530" y="42882"/>
                    <a:pt x="38480" y="42630"/>
                    <a:pt x="38429" y="42411"/>
                  </a:cubicBezTo>
                  <a:cubicBezTo>
                    <a:pt x="38362" y="42142"/>
                    <a:pt x="38245" y="42008"/>
                    <a:pt x="37942" y="42025"/>
                  </a:cubicBezTo>
                  <a:cubicBezTo>
                    <a:pt x="37388" y="42025"/>
                    <a:pt x="36833" y="42058"/>
                    <a:pt x="36279" y="42109"/>
                  </a:cubicBezTo>
                  <a:cubicBezTo>
                    <a:pt x="36077" y="42125"/>
                    <a:pt x="36027" y="42243"/>
                    <a:pt x="36027" y="42411"/>
                  </a:cubicBezTo>
                  <a:cubicBezTo>
                    <a:pt x="36010" y="42714"/>
                    <a:pt x="35993" y="43016"/>
                    <a:pt x="35976" y="43318"/>
                  </a:cubicBezTo>
                  <a:cubicBezTo>
                    <a:pt x="35943" y="43856"/>
                    <a:pt x="35859" y="43957"/>
                    <a:pt x="35354" y="44041"/>
                  </a:cubicBezTo>
                  <a:cubicBezTo>
                    <a:pt x="35136" y="44075"/>
                    <a:pt x="34901" y="44075"/>
                    <a:pt x="34649" y="44024"/>
                  </a:cubicBezTo>
                  <a:cubicBezTo>
                    <a:pt x="34380" y="43957"/>
                    <a:pt x="34094" y="43940"/>
                    <a:pt x="33825" y="43940"/>
                  </a:cubicBezTo>
                  <a:cubicBezTo>
                    <a:pt x="33086" y="43907"/>
                    <a:pt x="32817" y="43705"/>
                    <a:pt x="32649" y="42999"/>
                  </a:cubicBezTo>
                  <a:cubicBezTo>
                    <a:pt x="32582" y="42697"/>
                    <a:pt x="32532" y="42394"/>
                    <a:pt x="32464" y="42109"/>
                  </a:cubicBezTo>
                  <a:cubicBezTo>
                    <a:pt x="32414" y="41907"/>
                    <a:pt x="32330" y="41756"/>
                    <a:pt x="32078" y="41773"/>
                  </a:cubicBezTo>
                  <a:cubicBezTo>
                    <a:pt x="31557" y="41773"/>
                    <a:pt x="31036" y="41773"/>
                    <a:pt x="30515" y="41756"/>
                  </a:cubicBezTo>
                  <a:cubicBezTo>
                    <a:pt x="30246" y="41756"/>
                    <a:pt x="30129" y="41907"/>
                    <a:pt x="30145" y="42176"/>
                  </a:cubicBezTo>
                  <a:cubicBezTo>
                    <a:pt x="30145" y="42478"/>
                    <a:pt x="30095" y="42781"/>
                    <a:pt x="30145" y="43083"/>
                  </a:cubicBezTo>
                  <a:cubicBezTo>
                    <a:pt x="30246" y="43671"/>
                    <a:pt x="30011" y="43688"/>
                    <a:pt x="29490" y="43755"/>
                  </a:cubicBezTo>
                  <a:cubicBezTo>
                    <a:pt x="28952" y="43823"/>
                    <a:pt x="28432" y="43722"/>
                    <a:pt x="27894" y="43705"/>
                  </a:cubicBezTo>
                  <a:cubicBezTo>
                    <a:pt x="27356" y="43705"/>
                    <a:pt x="27171" y="43554"/>
                    <a:pt x="27020" y="43033"/>
                  </a:cubicBezTo>
                  <a:cubicBezTo>
                    <a:pt x="26903" y="42630"/>
                    <a:pt x="26835" y="42226"/>
                    <a:pt x="26751" y="41840"/>
                  </a:cubicBezTo>
                  <a:cubicBezTo>
                    <a:pt x="26684" y="41537"/>
                    <a:pt x="26550" y="41386"/>
                    <a:pt x="26197" y="41369"/>
                  </a:cubicBezTo>
                  <a:cubicBezTo>
                    <a:pt x="25508" y="41319"/>
                    <a:pt x="24853" y="41588"/>
                    <a:pt x="24180" y="41504"/>
                  </a:cubicBezTo>
                  <a:cubicBezTo>
                    <a:pt x="24096" y="41487"/>
                    <a:pt x="24012" y="41554"/>
                    <a:pt x="23928" y="41571"/>
                  </a:cubicBezTo>
                  <a:cubicBezTo>
                    <a:pt x="23660" y="41605"/>
                    <a:pt x="23626" y="41756"/>
                    <a:pt x="23626" y="42025"/>
                  </a:cubicBezTo>
                  <a:cubicBezTo>
                    <a:pt x="23626" y="42445"/>
                    <a:pt x="23777" y="42848"/>
                    <a:pt x="23727" y="43285"/>
                  </a:cubicBezTo>
                  <a:cubicBezTo>
                    <a:pt x="23660" y="43823"/>
                    <a:pt x="23727" y="43806"/>
                    <a:pt x="23239" y="43974"/>
                  </a:cubicBezTo>
                  <a:cubicBezTo>
                    <a:pt x="22618" y="44192"/>
                    <a:pt x="21996" y="44125"/>
                    <a:pt x="21374" y="44075"/>
                  </a:cubicBezTo>
                  <a:cubicBezTo>
                    <a:pt x="20921" y="44041"/>
                    <a:pt x="20736" y="43772"/>
                    <a:pt x="20685" y="43285"/>
                  </a:cubicBezTo>
                  <a:cubicBezTo>
                    <a:pt x="20652" y="43083"/>
                    <a:pt x="20618" y="42865"/>
                    <a:pt x="20568" y="42663"/>
                  </a:cubicBezTo>
                  <a:cubicBezTo>
                    <a:pt x="20417" y="41873"/>
                    <a:pt x="20417" y="41873"/>
                    <a:pt x="19627" y="41857"/>
                  </a:cubicBezTo>
                  <a:cubicBezTo>
                    <a:pt x="19576" y="41857"/>
                    <a:pt x="19509" y="41890"/>
                    <a:pt x="19459" y="41907"/>
                  </a:cubicBezTo>
                  <a:cubicBezTo>
                    <a:pt x="19543" y="43100"/>
                    <a:pt x="19526" y="44276"/>
                    <a:pt x="19627" y="45452"/>
                  </a:cubicBezTo>
                  <a:cubicBezTo>
                    <a:pt x="19711" y="46494"/>
                    <a:pt x="19728" y="47519"/>
                    <a:pt x="19795" y="48561"/>
                  </a:cubicBezTo>
                  <a:cubicBezTo>
                    <a:pt x="19812" y="48914"/>
                    <a:pt x="19778" y="49368"/>
                    <a:pt x="19997" y="49603"/>
                  </a:cubicBezTo>
                  <a:cubicBezTo>
                    <a:pt x="20215" y="49821"/>
                    <a:pt x="20635" y="49821"/>
                    <a:pt x="20988" y="49771"/>
                  </a:cubicBezTo>
                  <a:cubicBezTo>
                    <a:pt x="21055" y="49771"/>
                    <a:pt x="21122" y="49788"/>
                    <a:pt x="21173" y="49804"/>
                  </a:cubicBezTo>
                  <a:cubicBezTo>
                    <a:pt x="21425" y="49888"/>
                    <a:pt x="21610" y="50023"/>
                    <a:pt x="21576" y="50309"/>
                  </a:cubicBezTo>
                  <a:cubicBezTo>
                    <a:pt x="21492" y="51031"/>
                    <a:pt x="21694" y="51754"/>
                    <a:pt x="21576" y="52493"/>
                  </a:cubicBezTo>
                  <a:cubicBezTo>
                    <a:pt x="21526" y="52812"/>
                    <a:pt x="21694" y="52896"/>
                    <a:pt x="21979" y="52879"/>
                  </a:cubicBezTo>
                  <a:cubicBezTo>
                    <a:pt x="22903" y="52863"/>
                    <a:pt x="23811" y="52812"/>
                    <a:pt x="24735" y="52913"/>
                  </a:cubicBezTo>
                  <a:cubicBezTo>
                    <a:pt x="25004" y="52947"/>
                    <a:pt x="25088" y="52812"/>
                    <a:pt x="25138" y="52560"/>
                  </a:cubicBezTo>
                  <a:cubicBezTo>
                    <a:pt x="25256" y="52006"/>
                    <a:pt x="25323" y="51468"/>
                    <a:pt x="25373" y="50897"/>
                  </a:cubicBezTo>
                  <a:cubicBezTo>
                    <a:pt x="25441" y="50208"/>
                    <a:pt x="25642" y="50023"/>
                    <a:pt x="26314" y="49888"/>
                  </a:cubicBezTo>
                  <a:cubicBezTo>
                    <a:pt x="26785" y="49788"/>
                    <a:pt x="27255" y="49804"/>
                    <a:pt x="27726" y="49804"/>
                  </a:cubicBezTo>
                  <a:cubicBezTo>
                    <a:pt x="28885" y="49804"/>
                    <a:pt x="30045" y="49804"/>
                    <a:pt x="31204" y="49804"/>
                  </a:cubicBezTo>
                  <a:cubicBezTo>
                    <a:pt x="31943" y="49804"/>
                    <a:pt x="31994" y="49872"/>
                    <a:pt x="32145" y="50527"/>
                  </a:cubicBezTo>
                  <a:cubicBezTo>
                    <a:pt x="32212" y="50796"/>
                    <a:pt x="32195" y="51048"/>
                    <a:pt x="32212" y="51300"/>
                  </a:cubicBezTo>
                  <a:cubicBezTo>
                    <a:pt x="32229" y="51636"/>
                    <a:pt x="32179" y="51989"/>
                    <a:pt x="32246" y="52325"/>
                  </a:cubicBezTo>
                  <a:cubicBezTo>
                    <a:pt x="32279" y="52543"/>
                    <a:pt x="32347" y="52627"/>
                    <a:pt x="32582" y="52594"/>
                  </a:cubicBezTo>
                  <a:cubicBezTo>
                    <a:pt x="33321" y="52476"/>
                    <a:pt x="34044" y="52291"/>
                    <a:pt x="34800" y="52476"/>
                  </a:cubicBezTo>
                  <a:cubicBezTo>
                    <a:pt x="34968" y="52527"/>
                    <a:pt x="35153" y="52476"/>
                    <a:pt x="35321" y="52493"/>
                  </a:cubicBezTo>
                  <a:cubicBezTo>
                    <a:pt x="35623" y="52510"/>
                    <a:pt x="35741" y="52358"/>
                    <a:pt x="35758" y="52073"/>
                  </a:cubicBezTo>
                  <a:cubicBezTo>
                    <a:pt x="35774" y="51670"/>
                    <a:pt x="35825" y="51249"/>
                    <a:pt x="35875" y="50846"/>
                  </a:cubicBezTo>
                  <a:cubicBezTo>
                    <a:pt x="35976" y="50225"/>
                    <a:pt x="36195" y="50056"/>
                    <a:pt x="36816" y="49872"/>
                  </a:cubicBezTo>
                  <a:cubicBezTo>
                    <a:pt x="37253" y="49754"/>
                    <a:pt x="37707" y="49821"/>
                    <a:pt x="38161" y="49754"/>
                  </a:cubicBezTo>
                  <a:cubicBezTo>
                    <a:pt x="39337" y="49603"/>
                    <a:pt x="40513" y="49620"/>
                    <a:pt x="41706" y="49670"/>
                  </a:cubicBezTo>
                  <a:cubicBezTo>
                    <a:pt x="42160" y="49704"/>
                    <a:pt x="42277" y="49771"/>
                    <a:pt x="42361" y="50225"/>
                  </a:cubicBezTo>
                  <a:cubicBezTo>
                    <a:pt x="42445" y="50745"/>
                    <a:pt x="42681" y="51233"/>
                    <a:pt x="42630" y="51804"/>
                  </a:cubicBezTo>
                  <a:cubicBezTo>
                    <a:pt x="42613" y="52106"/>
                    <a:pt x="42731" y="52426"/>
                    <a:pt x="42798" y="52779"/>
                  </a:cubicBezTo>
                  <a:close/>
                  <a:moveTo>
                    <a:pt x="11629" y="66154"/>
                  </a:moveTo>
                  <a:cubicBezTo>
                    <a:pt x="12922" y="65986"/>
                    <a:pt x="14199" y="65851"/>
                    <a:pt x="15477" y="65767"/>
                  </a:cubicBezTo>
                  <a:cubicBezTo>
                    <a:pt x="15796" y="65734"/>
                    <a:pt x="15745" y="65532"/>
                    <a:pt x="15712" y="65347"/>
                  </a:cubicBezTo>
                  <a:cubicBezTo>
                    <a:pt x="15510" y="63835"/>
                    <a:pt x="15510" y="62306"/>
                    <a:pt x="15510" y="60777"/>
                  </a:cubicBezTo>
                  <a:cubicBezTo>
                    <a:pt x="15510" y="59029"/>
                    <a:pt x="15577" y="57282"/>
                    <a:pt x="15477" y="55534"/>
                  </a:cubicBezTo>
                  <a:cubicBezTo>
                    <a:pt x="15376" y="54022"/>
                    <a:pt x="15359" y="52510"/>
                    <a:pt x="15342" y="50997"/>
                  </a:cubicBezTo>
                  <a:cubicBezTo>
                    <a:pt x="15342" y="50409"/>
                    <a:pt x="15628" y="50056"/>
                    <a:pt x="16216" y="49888"/>
                  </a:cubicBezTo>
                  <a:cubicBezTo>
                    <a:pt x="16367" y="49855"/>
                    <a:pt x="16535" y="49804"/>
                    <a:pt x="16703" y="49788"/>
                  </a:cubicBezTo>
                  <a:cubicBezTo>
                    <a:pt x="17358" y="49737"/>
                    <a:pt x="17997" y="49788"/>
                    <a:pt x="18652" y="49687"/>
                  </a:cubicBezTo>
                  <a:cubicBezTo>
                    <a:pt x="18955" y="49636"/>
                    <a:pt x="19089" y="49552"/>
                    <a:pt x="19072" y="49200"/>
                  </a:cubicBezTo>
                  <a:cubicBezTo>
                    <a:pt x="19022" y="48527"/>
                    <a:pt x="19022" y="47855"/>
                    <a:pt x="19022" y="47183"/>
                  </a:cubicBezTo>
                  <a:cubicBezTo>
                    <a:pt x="19039" y="44663"/>
                    <a:pt x="18972" y="42142"/>
                    <a:pt x="18888" y="39622"/>
                  </a:cubicBezTo>
                  <a:cubicBezTo>
                    <a:pt x="18871" y="39219"/>
                    <a:pt x="18837" y="38815"/>
                    <a:pt x="18803" y="38412"/>
                  </a:cubicBezTo>
                  <a:cubicBezTo>
                    <a:pt x="18736" y="37253"/>
                    <a:pt x="18568" y="36060"/>
                    <a:pt x="19728" y="35253"/>
                  </a:cubicBezTo>
                  <a:cubicBezTo>
                    <a:pt x="19744" y="35253"/>
                    <a:pt x="19761" y="35219"/>
                    <a:pt x="19778" y="35203"/>
                  </a:cubicBezTo>
                  <a:cubicBezTo>
                    <a:pt x="20467" y="34329"/>
                    <a:pt x="21307" y="33590"/>
                    <a:pt x="22130" y="32850"/>
                  </a:cubicBezTo>
                  <a:cubicBezTo>
                    <a:pt x="22735" y="32313"/>
                    <a:pt x="23307" y="31758"/>
                    <a:pt x="23878" y="31187"/>
                  </a:cubicBezTo>
                  <a:cubicBezTo>
                    <a:pt x="24264" y="30800"/>
                    <a:pt x="24416" y="30330"/>
                    <a:pt x="24264" y="29775"/>
                  </a:cubicBezTo>
                  <a:cubicBezTo>
                    <a:pt x="24248" y="29658"/>
                    <a:pt x="24214" y="29523"/>
                    <a:pt x="24180" y="29406"/>
                  </a:cubicBezTo>
                  <a:cubicBezTo>
                    <a:pt x="23928" y="28397"/>
                    <a:pt x="24080" y="28532"/>
                    <a:pt x="23122" y="28532"/>
                  </a:cubicBezTo>
                  <a:cubicBezTo>
                    <a:pt x="22164" y="28532"/>
                    <a:pt x="22282" y="28414"/>
                    <a:pt x="22231" y="29389"/>
                  </a:cubicBezTo>
                  <a:cubicBezTo>
                    <a:pt x="22214" y="29927"/>
                    <a:pt x="22063" y="30078"/>
                    <a:pt x="21526" y="30095"/>
                  </a:cubicBezTo>
                  <a:cubicBezTo>
                    <a:pt x="21106" y="30095"/>
                    <a:pt x="20702" y="30044"/>
                    <a:pt x="20299" y="30061"/>
                  </a:cubicBezTo>
                  <a:cubicBezTo>
                    <a:pt x="19610" y="30095"/>
                    <a:pt x="19173" y="29758"/>
                    <a:pt x="18972" y="29154"/>
                  </a:cubicBezTo>
                  <a:cubicBezTo>
                    <a:pt x="18803" y="28633"/>
                    <a:pt x="18467" y="28431"/>
                    <a:pt x="17947" y="28498"/>
                  </a:cubicBezTo>
                  <a:cubicBezTo>
                    <a:pt x="17745" y="28515"/>
                    <a:pt x="17560" y="28498"/>
                    <a:pt x="17358" y="28532"/>
                  </a:cubicBezTo>
                  <a:cubicBezTo>
                    <a:pt x="16922" y="28599"/>
                    <a:pt x="16838" y="28717"/>
                    <a:pt x="16770" y="29154"/>
                  </a:cubicBezTo>
                  <a:cubicBezTo>
                    <a:pt x="16670" y="29826"/>
                    <a:pt x="16586" y="29910"/>
                    <a:pt x="15913" y="29927"/>
                  </a:cubicBezTo>
                  <a:cubicBezTo>
                    <a:pt x="15678" y="29927"/>
                    <a:pt x="15443" y="29927"/>
                    <a:pt x="15208" y="29927"/>
                  </a:cubicBezTo>
                  <a:cubicBezTo>
                    <a:pt x="15056" y="29910"/>
                    <a:pt x="14905" y="29893"/>
                    <a:pt x="14754" y="29910"/>
                  </a:cubicBezTo>
                  <a:cubicBezTo>
                    <a:pt x="14082" y="29977"/>
                    <a:pt x="13662" y="29691"/>
                    <a:pt x="13427" y="29053"/>
                  </a:cubicBezTo>
                  <a:cubicBezTo>
                    <a:pt x="13225" y="28498"/>
                    <a:pt x="12990" y="28381"/>
                    <a:pt x="12385" y="28397"/>
                  </a:cubicBezTo>
                  <a:cubicBezTo>
                    <a:pt x="12217" y="28414"/>
                    <a:pt x="12066" y="28481"/>
                    <a:pt x="11897" y="28515"/>
                  </a:cubicBezTo>
                  <a:cubicBezTo>
                    <a:pt x="11713" y="28565"/>
                    <a:pt x="11662" y="28666"/>
                    <a:pt x="11713" y="28851"/>
                  </a:cubicBezTo>
                  <a:cubicBezTo>
                    <a:pt x="11746" y="28969"/>
                    <a:pt x="11729" y="29103"/>
                    <a:pt x="11763" y="29238"/>
                  </a:cubicBezTo>
                  <a:cubicBezTo>
                    <a:pt x="11847" y="29641"/>
                    <a:pt x="11797" y="29725"/>
                    <a:pt x="11461" y="29809"/>
                  </a:cubicBezTo>
                  <a:cubicBezTo>
                    <a:pt x="11259" y="29859"/>
                    <a:pt x="11057" y="29943"/>
                    <a:pt x="10889" y="29910"/>
                  </a:cubicBezTo>
                  <a:cubicBezTo>
                    <a:pt x="10301" y="29758"/>
                    <a:pt x="9730" y="29910"/>
                    <a:pt x="9159" y="29943"/>
                  </a:cubicBezTo>
                  <a:cubicBezTo>
                    <a:pt x="7949" y="30011"/>
                    <a:pt x="7630" y="29607"/>
                    <a:pt x="7411" y="28818"/>
                  </a:cubicBezTo>
                  <a:cubicBezTo>
                    <a:pt x="7377" y="28717"/>
                    <a:pt x="7327" y="28616"/>
                    <a:pt x="7293" y="28515"/>
                  </a:cubicBezTo>
                  <a:cubicBezTo>
                    <a:pt x="7260" y="28397"/>
                    <a:pt x="7176" y="28330"/>
                    <a:pt x="7058" y="28330"/>
                  </a:cubicBezTo>
                  <a:cubicBezTo>
                    <a:pt x="6773" y="28313"/>
                    <a:pt x="6504" y="28263"/>
                    <a:pt x="6218" y="28297"/>
                  </a:cubicBezTo>
                  <a:cubicBezTo>
                    <a:pt x="6067" y="28313"/>
                    <a:pt x="5916" y="28364"/>
                    <a:pt x="5899" y="28649"/>
                  </a:cubicBezTo>
                  <a:cubicBezTo>
                    <a:pt x="5865" y="29221"/>
                    <a:pt x="6168" y="29742"/>
                    <a:pt x="6067" y="30296"/>
                  </a:cubicBezTo>
                  <a:cubicBezTo>
                    <a:pt x="6033" y="30414"/>
                    <a:pt x="6184" y="30447"/>
                    <a:pt x="6252" y="30531"/>
                  </a:cubicBezTo>
                  <a:cubicBezTo>
                    <a:pt x="7008" y="31338"/>
                    <a:pt x="7798" y="32094"/>
                    <a:pt x="8470" y="32951"/>
                  </a:cubicBezTo>
                  <a:cubicBezTo>
                    <a:pt x="9075" y="33724"/>
                    <a:pt x="9696" y="34430"/>
                    <a:pt x="10452" y="35051"/>
                  </a:cubicBezTo>
                  <a:cubicBezTo>
                    <a:pt x="10637" y="35186"/>
                    <a:pt x="10721" y="35371"/>
                    <a:pt x="10721" y="35606"/>
                  </a:cubicBezTo>
                  <a:cubicBezTo>
                    <a:pt x="10738" y="36446"/>
                    <a:pt x="10889" y="37253"/>
                    <a:pt x="10923" y="38093"/>
                  </a:cubicBezTo>
                  <a:cubicBezTo>
                    <a:pt x="10990" y="39588"/>
                    <a:pt x="10957" y="41100"/>
                    <a:pt x="10906" y="42596"/>
                  </a:cubicBezTo>
                  <a:cubicBezTo>
                    <a:pt x="10856" y="43974"/>
                    <a:pt x="10839" y="45352"/>
                    <a:pt x="10788" y="46746"/>
                  </a:cubicBezTo>
                  <a:cubicBezTo>
                    <a:pt x="10788" y="47099"/>
                    <a:pt x="10957" y="47418"/>
                    <a:pt x="10940" y="47771"/>
                  </a:cubicBezTo>
                  <a:cubicBezTo>
                    <a:pt x="10839" y="49132"/>
                    <a:pt x="11192" y="50460"/>
                    <a:pt x="11209" y="51804"/>
                  </a:cubicBezTo>
                  <a:cubicBezTo>
                    <a:pt x="11225" y="52039"/>
                    <a:pt x="11209" y="52291"/>
                    <a:pt x="11242" y="52527"/>
                  </a:cubicBezTo>
                  <a:cubicBezTo>
                    <a:pt x="11444" y="53770"/>
                    <a:pt x="11326" y="55047"/>
                    <a:pt x="11444" y="56307"/>
                  </a:cubicBezTo>
                  <a:cubicBezTo>
                    <a:pt x="11545" y="57147"/>
                    <a:pt x="11259" y="57987"/>
                    <a:pt x="11377" y="58828"/>
                  </a:cubicBezTo>
                  <a:cubicBezTo>
                    <a:pt x="11545" y="59869"/>
                    <a:pt x="11444" y="60928"/>
                    <a:pt x="11494" y="61970"/>
                  </a:cubicBezTo>
                  <a:cubicBezTo>
                    <a:pt x="11545" y="63264"/>
                    <a:pt x="11662" y="64557"/>
                    <a:pt x="11595" y="65851"/>
                  </a:cubicBezTo>
                  <a:cubicBezTo>
                    <a:pt x="11578" y="65918"/>
                    <a:pt x="11612" y="66003"/>
                    <a:pt x="11629" y="66154"/>
                  </a:cubicBezTo>
                  <a:close/>
                  <a:moveTo>
                    <a:pt x="53216" y="65095"/>
                  </a:moveTo>
                  <a:cubicBezTo>
                    <a:pt x="53619" y="65095"/>
                    <a:pt x="54023" y="65078"/>
                    <a:pt x="54426" y="65095"/>
                  </a:cubicBezTo>
                  <a:cubicBezTo>
                    <a:pt x="55468" y="65095"/>
                    <a:pt x="56509" y="65129"/>
                    <a:pt x="57534" y="65146"/>
                  </a:cubicBezTo>
                  <a:cubicBezTo>
                    <a:pt x="57803" y="65146"/>
                    <a:pt x="57904" y="65095"/>
                    <a:pt x="57854" y="64776"/>
                  </a:cubicBezTo>
                  <a:cubicBezTo>
                    <a:pt x="57736" y="64070"/>
                    <a:pt x="57686" y="63364"/>
                    <a:pt x="57669" y="62642"/>
                  </a:cubicBezTo>
                  <a:cubicBezTo>
                    <a:pt x="57635" y="61987"/>
                    <a:pt x="57635" y="61314"/>
                    <a:pt x="57652" y="60642"/>
                  </a:cubicBezTo>
                  <a:cubicBezTo>
                    <a:pt x="57652" y="59886"/>
                    <a:pt x="57518" y="59147"/>
                    <a:pt x="57568" y="58391"/>
                  </a:cubicBezTo>
                  <a:cubicBezTo>
                    <a:pt x="57669" y="56542"/>
                    <a:pt x="57786" y="54694"/>
                    <a:pt x="57770" y="52846"/>
                  </a:cubicBezTo>
                  <a:cubicBezTo>
                    <a:pt x="57770" y="52661"/>
                    <a:pt x="57786" y="52493"/>
                    <a:pt x="57786" y="52325"/>
                  </a:cubicBezTo>
                  <a:cubicBezTo>
                    <a:pt x="57904" y="50913"/>
                    <a:pt x="58022" y="49485"/>
                    <a:pt x="58022" y="48074"/>
                  </a:cubicBezTo>
                  <a:cubicBezTo>
                    <a:pt x="58022" y="47099"/>
                    <a:pt x="57904" y="46141"/>
                    <a:pt x="57887" y="45184"/>
                  </a:cubicBezTo>
                  <a:cubicBezTo>
                    <a:pt x="57887" y="43839"/>
                    <a:pt x="57954" y="42512"/>
                    <a:pt x="58005" y="41168"/>
                  </a:cubicBezTo>
                  <a:cubicBezTo>
                    <a:pt x="58072" y="39571"/>
                    <a:pt x="58055" y="37975"/>
                    <a:pt x="58072" y="36379"/>
                  </a:cubicBezTo>
                  <a:cubicBezTo>
                    <a:pt x="58072" y="36043"/>
                    <a:pt x="58139" y="35740"/>
                    <a:pt x="58324" y="35471"/>
                  </a:cubicBezTo>
                  <a:cubicBezTo>
                    <a:pt x="58811" y="34749"/>
                    <a:pt x="59299" y="34043"/>
                    <a:pt x="59752" y="33321"/>
                  </a:cubicBezTo>
                  <a:cubicBezTo>
                    <a:pt x="59937" y="33018"/>
                    <a:pt x="60139" y="32733"/>
                    <a:pt x="60391" y="32497"/>
                  </a:cubicBezTo>
                  <a:cubicBezTo>
                    <a:pt x="61080" y="31825"/>
                    <a:pt x="61634" y="31002"/>
                    <a:pt x="62374" y="30380"/>
                  </a:cubicBezTo>
                  <a:cubicBezTo>
                    <a:pt x="62827" y="29994"/>
                    <a:pt x="62928" y="29540"/>
                    <a:pt x="62810" y="28986"/>
                  </a:cubicBezTo>
                  <a:cubicBezTo>
                    <a:pt x="62726" y="28498"/>
                    <a:pt x="62693" y="28465"/>
                    <a:pt x="62172" y="28431"/>
                  </a:cubicBezTo>
                  <a:cubicBezTo>
                    <a:pt x="61063" y="28381"/>
                    <a:pt x="61063" y="28381"/>
                    <a:pt x="61013" y="29473"/>
                  </a:cubicBezTo>
                  <a:cubicBezTo>
                    <a:pt x="60996" y="29775"/>
                    <a:pt x="60878" y="29943"/>
                    <a:pt x="60559" y="30011"/>
                  </a:cubicBezTo>
                  <a:cubicBezTo>
                    <a:pt x="60307" y="30061"/>
                    <a:pt x="60055" y="30044"/>
                    <a:pt x="59803" y="30044"/>
                  </a:cubicBezTo>
                  <a:cubicBezTo>
                    <a:pt x="58526" y="30061"/>
                    <a:pt x="58005" y="29876"/>
                    <a:pt x="57870" y="28616"/>
                  </a:cubicBezTo>
                  <a:cubicBezTo>
                    <a:pt x="57854" y="28448"/>
                    <a:pt x="57786" y="28213"/>
                    <a:pt x="57518" y="28229"/>
                  </a:cubicBezTo>
                  <a:cubicBezTo>
                    <a:pt x="56997" y="28229"/>
                    <a:pt x="56476" y="28229"/>
                    <a:pt x="55955" y="28246"/>
                  </a:cubicBezTo>
                  <a:cubicBezTo>
                    <a:pt x="55736" y="28246"/>
                    <a:pt x="55602" y="28364"/>
                    <a:pt x="55602" y="28616"/>
                  </a:cubicBezTo>
                  <a:cubicBezTo>
                    <a:pt x="55619" y="28918"/>
                    <a:pt x="55585" y="29221"/>
                    <a:pt x="55501" y="29506"/>
                  </a:cubicBezTo>
                  <a:cubicBezTo>
                    <a:pt x="55367" y="30027"/>
                    <a:pt x="55367" y="30027"/>
                    <a:pt x="54879" y="30044"/>
                  </a:cubicBezTo>
                  <a:cubicBezTo>
                    <a:pt x="54325" y="30061"/>
                    <a:pt x="53804" y="29927"/>
                    <a:pt x="53283" y="29859"/>
                  </a:cubicBezTo>
                  <a:cubicBezTo>
                    <a:pt x="52729" y="29792"/>
                    <a:pt x="52493" y="29473"/>
                    <a:pt x="52376" y="29002"/>
                  </a:cubicBezTo>
                  <a:cubicBezTo>
                    <a:pt x="52208" y="28414"/>
                    <a:pt x="52225" y="28414"/>
                    <a:pt x="51603" y="28414"/>
                  </a:cubicBezTo>
                  <a:cubicBezTo>
                    <a:pt x="51519" y="28414"/>
                    <a:pt x="51435" y="28414"/>
                    <a:pt x="51351" y="28414"/>
                  </a:cubicBezTo>
                  <a:cubicBezTo>
                    <a:pt x="50393" y="28397"/>
                    <a:pt x="50393" y="28397"/>
                    <a:pt x="50376" y="29355"/>
                  </a:cubicBezTo>
                  <a:cubicBezTo>
                    <a:pt x="50359" y="29977"/>
                    <a:pt x="50191" y="30128"/>
                    <a:pt x="49536" y="30095"/>
                  </a:cubicBezTo>
                  <a:cubicBezTo>
                    <a:pt x="48982" y="30078"/>
                    <a:pt x="48427" y="30061"/>
                    <a:pt x="47856" y="30044"/>
                  </a:cubicBezTo>
                  <a:cubicBezTo>
                    <a:pt x="47066" y="30027"/>
                    <a:pt x="46680" y="29691"/>
                    <a:pt x="46512" y="28935"/>
                  </a:cubicBezTo>
                  <a:cubicBezTo>
                    <a:pt x="46276" y="27910"/>
                    <a:pt x="46528" y="28112"/>
                    <a:pt x="45386" y="28162"/>
                  </a:cubicBezTo>
                  <a:cubicBezTo>
                    <a:pt x="45335" y="28162"/>
                    <a:pt x="45268" y="28213"/>
                    <a:pt x="45201" y="28213"/>
                  </a:cubicBezTo>
                  <a:cubicBezTo>
                    <a:pt x="44663" y="28313"/>
                    <a:pt x="44613" y="28364"/>
                    <a:pt x="44579" y="28918"/>
                  </a:cubicBezTo>
                  <a:cubicBezTo>
                    <a:pt x="44579" y="29036"/>
                    <a:pt x="44613" y="29170"/>
                    <a:pt x="44613" y="29288"/>
                  </a:cubicBezTo>
                  <a:cubicBezTo>
                    <a:pt x="44630" y="29691"/>
                    <a:pt x="44697" y="30095"/>
                    <a:pt x="44646" y="30498"/>
                  </a:cubicBezTo>
                  <a:cubicBezTo>
                    <a:pt x="44613" y="30716"/>
                    <a:pt x="44663" y="30800"/>
                    <a:pt x="44798" y="30918"/>
                  </a:cubicBezTo>
                  <a:cubicBezTo>
                    <a:pt x="45369" y="31439"/>
                    <a:pt x="45923" y="31993"/>
                    <a:pt x="46512" y="32481"/>
                  </a:cubicBezTo>
                  <a:cubicBezTo>
                    <a:pt x="47402" y="33203"/>
                    <a:pt x="48192" y="34026"/>
                    <a:pt x="49032" y="34799"/>
                  </a:cubicBezTo>
                  <a:cubicBezTo>
                    <a:pt x="49503" y="35236"/>
                    <a:pt x="49839" y="35791"/>
                    <a:pt x="49721" y="36513"/>
                  </a:cubicBezTo>
                  <a:cubicBezTo>
                    <a:pt x="49519" y="37622"/>
                    <a:pt x="49570" y="38731"/>
                    <a:pt x="49687" y="39857"/>
                  </a:cubicBezTo>
                  <a:cubicBezTo>
                    <a:pt x="49805" y="40983"/>
                    <a:pt x="49973" y="42125"/>
                    <a:pt x="49956" y="43251"/>
                  </a:cubicBezTo>
                  <a:cubicBezTo>
                    <a:pt x="49939" y="44360"/>
                    <a:pt x="50175" y="45452"/>
                    <a:pt x="50007" y="46561"/>
                  </a:cubicBezTo>
                  <a:cubicBezTo>
                    <a:pt x="49939" y="47082"/>
                    <a:pt x="50007" y="47603"/>
                    <a:pt x="50023" y="48124"/>
                  </a:cubicBezTo>
                  <a:cubicBezTo>
                    <a:pt x="50074" y="49384"/>
                    <a:pt x="49738" y="49334"/>
                    <a:pt x="51166" y="49250"/>
                  </a:cubicBezTo>
                  <a:cubicBezTo>
                    <a:pt x="51468" y="49233"/>
                    <a:pt x="51805" y="49200"/>
                    <a:pt x="52040" y="49351"/>
                  </a:cubicBezTo>
                  <a:cubicBezTo>
                    <a:pt x="52611" y="49687"/>
                    <a:pt x="52964" y="50191"/>
                    <a:pt x="53014" y="50880"/>
                  </a:cubicBezTo>
                  <a:cubicBezTo>
                    <a:pt x="53098" y="52039"/>
                    <a:pt x="53250" y="53182"/>
                    <a:pt x="53149" y="54358"/>
                  </a:cubicBezTo>
                  <a:cubicBezTo>
                    <a:pt x="53098" y="54879"/>
                    <a:pt x="53166" y="55433"/>
                    <a:pt x="53098" y="55954"/>
                  </a:cubicBezTo>
                  <a:cubicBezTo>
                    <a:pt x="52829" y="57819"/>
                    <a:pt x="53014" y="59701"/>
                    <a:pt x="53048" y="61550"/>
                  </a:cubicBezTo>
                  <a:cubicBezTo>
                    <a:pt x="53065" y="62709"/>
                    <a:pt x="53149" y="63885"/>
                    <a:pt x="53216" y="65095"/>
                  </a:cubicBezTo>
                  <a:close/>
                  <a:moveTo>
                    <a:pt x="22668" y="65717"/>
                  </a:moveTo>
                  <a:lnTo>
                    <a:pt x="22668" y="65717"/>
                  </a:lnTo>
                  <a:cubicBezTo>
                    <a:pt x="23172" y="65717"/>
                    <a:pt x="23660" y="65717"/>
                    <a:pt x="24164" y="65717"/>
                  </a:cubicBezTo>
                  <a:cubicBezTo>
                    <a:pt x="25659" y="65717"/>
                    <a:pt x="27171" y="65734"/>
                    <a:pt x="28684" y="65717"/>
                  </a:cubicBezTo>
                  <a:cubicBezTo>
                    <a:pt x="29742" y="65700"/>
                    <a:pt x="29742" y="65666"/>
                    <a:pt x="29742" y="64608"/>
                  </a:cubicBezTo>
                  <a:lnTo>
                    <a:pt x="29742" y="64154"/>
                  </a:lnTo>
                  <a:cubicBezTo>
                    <a:pt x="29742" y="62037"/>
                    <a:pt x="30263" y="60054"/>
                    <a:pt x="31339" y="58223"/>
                  </a:cubicBezTo>
                  <a:cubicBezTo>
                    <a:pt x="32448" y="56358"/>
                    <a:pt x="34850" y="55837"/>
                    <a:pt x="36783" y="57147"/>
                  </a:cubicBezTo>
                  <a:cubicBezTo>
                    <a:pt x="37068" y="57332"/>
                    <a:pt x="37320" y="57551"/>
                    <a:pt x="37472" y="57887"/>
                  </a:cubicBezTo>
                  <a:cubicBezTo>
                    <a:pt x="37606" y="58206"/>
                    <a:pt x="37808" y="58492"/>
                    <a:pt x="37976" y="58794"/>
                  </a:cubicBezTo>
                  <a:cubicBezTo>
                    <a:pt x="38446" y="59550"/>
                    <a:pt x="38698" y="60390"/>
                    <a:pt x="38732" y="61281"/>
                  </a:cubicBezTo>
                  <a:cubicBezTo>
                    <a:pt x="38782" y="62558"/>
                    <a:pt x="38917" y="63835"/>
                    <a:pt x="38816" y="65129"/>
                  </a:cubicBezTo>
                  <a:cubicBezTo>
                    <a:pt x="38799" y="65381"/>
                    <a:pt x="38866" y="65515"/>
                    <a:pt x="39169" y="65515"/>
                  </a:cubicBezTo>
                  <a:cubicBezTo>
                    <a:pt x="40866" y="65498"/>
                    <a:pt x="42580" y="65498"/>
                    <a:pt x="44277" y="65482"/>
                  </a:cubicBezTo>
                  <a:cubicBezTo>
                    <a:pt x="45823" y="65448"/>
                    <a:pt x="47369" y="65364"/>
                    <a:pt x="48931" y="65246"/>
                  </a:cubicBezTo>
                  <a:cubicBezTo>
                    <a:pt x="49990" y="65179"/>
                    <a:pt x="51082" y="65146"/>
                    <a:pt x="52157" y="65129"/>
                  </a:cubicBezTo>
                  <a:cubicBezTo>
                    <a:pt x="52460" y="65112"/>
                    <a:pt x="52527" y="64994"/>
                    <a:pt x="52493" y="64742"/>
                  </a:cubicBezTo>
                  <a:cubicBezTo>
                    <a:pt x="52342" y="63684"/>
                    <a:pt x="52359" y="62625"/>
                    <a:pt x="52359" y="61567"/>
                  </a:cubicBezTo>
                  <a:cubicBezTo>
                    <a:pt x="52359" y="60760"/>
                    <a:pt x="52393" y="59953"/>
                    <a:pt x="52376" y="59130"/>
                  </a:cubicBezTo>
                  <a:cubicBezTo>
                    <a:pt x="52342" y="58273"/>
                    <a:pt x="52359" y="57416"/>
                    <a:pt x="52426" y="56559"/>
                  </a:cubicBezTo>
                  <a:cubicBezTo>
                    <a:pt x="52510" y="55366"/>
                    <a:pt x="52426" y="54190"/>
                    <a:pt x="52342" y="52997"/>
                  </a:cubicBezTo>
                  <a:cubicBezTo>
                    <a:pt x="52309" y="52392"/>
                    <a:pt x="52258" y="51804"/>
                    <a:pt x="52241" y="51199"/>
                  </a:cubicBezTo>
                  <a:cubicBezTo>
                    <a:pt x="52208" y="50460"/>
                    <a:pt x="52174" y="50393"/>
                    <a:pt x="51452" y="50342"/>
                  </a:cubicBezTo>
                  <a:cubicBezTo>
                    <a:pt x="50729" y="50292"/>
                    <a:pt x="50040" y="50157"/>
                    <a:pt x="49334" y="50090"/>
                  </a:cubicBezTo>
                  <a:cubicBezTo>
                    <a:pt x="48814" y="50040"/>
                    <a:pt x="48259" y="50023"/>
                    <a:pt x="47721" y="50140"/>
                  </a:cubicBezTo>
                  <a:cubicBezTo>
                    <a:pt x="47486" y="50191"/>
                    <a:pt x="47369" y="50292"/>
                    <a:pt x="47402" y="50510"/>
                  </a:cubicBezTo>
                  <a:cubicBezTo>
                    <a:pt x="47436" y="51031"/>
                    <a:pt x="47335" y="51552"/>
                    <a:pt x="47301" y="52056"/>
                  </a:cubicBezTo>
                  <a:cubicBezTo>
                    <a:pt x="47285" y="52812"/>
                    <a:pt x="47100" y="52997"/>
                    <a:pt x="46327" y="53148"/>
                  </a:cubicBezTo>
                  <a:cubicBezTo>
                    <a:pt x="45251" y="53350"/>
                    <a:pt x="44176" y="53249"/>
                    <a:pt x="43101" y="53266"/>
                  </a:cubicBezTo>
                  <a:cubicBezTo>
                    <a:pt x="42832" y="53266"/>
                    <a:pt x="42563" y="53131"/>
                    <a:pt x="42294" y="53081"/>
                  </a:cubicBezTo>
                  <a:cubicBezTo>
                    <a:pt x="42059" y="53047"/>
                    <a:pt x="42008" y="52930"/>
                    <a:pt x="41975" y="52695"/>
                  </a:cubicBezTo>
                  <a:cubicBezTo>
                    <a:pt x="41857" y="52039"/>
                    <a:pt x="41706" y="51401"/>
                    <a:pt x="41555" y="50745"/>
                  </a:cubicBezTo>
                  <a:cubicBezTo>
                    <a:pt x="41487" y="50460"/>
                    <a:pt x="41319" y="50325"/>
                    <a:pt x="41000" y="50325"/>
                  </a:cubicBezTo>
                  <a:cubicBezTo>
                    <a:pt x="40412" y="50325"/>
                    <a:pt x="39824" y="50359"/>
                    <a:pt x="39253" y="50258"/>
                  </a:cubicBezTo>
                  <a:cubicBezTo>
                    <a:pt x="38513" y="50140"/>
                    <a:pt x="37791" y="50342"/>
                    <a:pt x="37068" y="50342"/>
                  </a:cubicBezTo>
                  <a:cubicBezTo>
                    <a:pt x="36833" y="50342"/>
                    <a:pt x="36648" y="50493"/>
                    <a:pt x="36665" y="50762"/>
                  </a:cubicBezTo>
                  <a:cubicBezTo>
                    <a:pt x="36715" y="51367"/>
                    <a:pt x="36497" y="51955"/>
                    <a:pt x="36531" y="52560"/>
                  </a:cubicBezTo>
                  <a:cubicBezTo>
                    <a:pt x="36547" y="52980"/>
                    <a:pt x="36346" y="53165"/>
                    <a:pt x="35943" y="53131"/>
                  </a:cubicBezTo>
                  <a:cubicBezTo>
                    <a:pt x="34968" y="53031"/>
                    <a:pt x="33977" y="53064"/>
                    <a:pt x="33002" y="53064"/>
                  </a:cubicBezTo>
                  <a:cubicBezTo>
                    <a:pt x="32800" y="53064"/>
                    <a:pt x="32616" y="53047"/>
                    <a:pt x="32414" y="53098"/>
                  </a:cubicBezTo>
                  <a:cubicBezTo>
                    <a:pt x="31910" y="53249"/>
                    <a:pt x="31742" y="53148"/>
                    <a:pt x="31540" y="52661"/>
                  </a:cubicBezTo>
                  <a:cubicBezTo>
                    <a:pt x="31372" y="52274"/>
                    <a:pt x="31271" y="51854"/>
                    <a:pt x="31204" y="51434"/>
                  </a:cubicBezTo>
                  <a:cubicBezTo>
                    <a:pt x="31154" y="51199"/>
                    <a:pt x="31137" y="50947"/>
                    <a:pt x="31002" y="50745"/>
                  </a:cubicBezTo>
                  <a:cubicBezTo>
                    <a:pt x="30834" y="50493"/>
                    <a:pt x="30566" y="50695"/>
                    <a:pt x="30347" y="50661"/>
                  </a:cubicBezTo>
                  <a:cubicBezTo>
                    <a:pt x="30280" y="50645"/>
                    <a:pt x="30230" y="50611"/>
                    <a:pt x="30162" y="50611"/>
                  </a:cubicBezTo>
                  <a:cubicBezTo>
                    <a:pt x="29053" y="50510"/>
                    <a:pt x="27944" y="50359"/>
                    <a:pt x="26819" y="50443"/>
                  </a:cubicBezTo>
                  <a:cubicBezTo>
                    <a:pt x="26264" y="50493"/>
                    <a:pt x="26163" y="50510"/>
                    <a:pt x="26197" y="51014"/>
                  </a:cubicBezTo>
                  <a:cubicBezTo>
                    <a:pt x="26230" y="51670"/>
                    <a:pt x="26046" y="52291"/>
                    <a:pt x="26146" y="52930"/>
                  </a:cubicBezTo>
                  <a:cubicBezTo>
                    <a:pt x="26197" y="53266"/>
                    <a:pt x="26062" y="53400"/>
                    <a:pt x="25743" y="53451"/>
                  </a:cubicBezTo>
                  <a:cubicBezTo>
                    <a:pt x="24802" y="53585"/>
                    <a:pt x="23861" y="53518"/>
                    <a:pt x="22920" y="53484"/>
                  </a:cubicBezTo>
                  <a:cubicBezTo>
                    <a:pt x="22399" y="53467"/>
                    <a:pt x="21895" y="53333"/>
                    <a:pt x="21408" y="53619"/>
                  </a:cubicBezTo>
                  <a:cubicBezTo>
                    <a:pt x="21257" y="53720"/>
                    <a:pt x="21038" y="53669"/>
                    <a:pt x="20837" y="53669"/>
                  </a:cubicBezTo>
                  <a:cubicBezTo>
                    <a:pt x="20719" y="53669"/>
                    <a:pt x="20635" y="53585"/>
                    <a:pt x="20669" y="53451"/>
                  </a:cubicBezTo>
                  <a:cubicBezTo>
                    <a:pt x="20820" y="52493"/>
                    <a:pt x="20417" y="51569"/>
                    <a:pt x="20568" y="50628"/>
                  </a:cubicBezTo>
                  <a:cubicBezTo>
                    <a:pt x="20601" y="50376"/>
                    <a:pt x="20467" y="50325"/>
                    <a:pt x="20265" y="50325"/>
                  </a:cubicBezTo>
                  <a:cubicBezTo>
                    <a:pt x="19980" y="50309"/>
                    <a:pt x="19711" y="50309"/>
                    <a:pt x="19425" y="50292"/>
                  </a:cubicBezTo>
                  <a:cubicBezTo>
                    <a:pt x="18518" y="50292"/>
                    <a:pt x="17610" y="50258"/>
                    <a:pt x="16703" y="50325"/>
                  </a:cubicBezTo>
                  <a:cubicBezTo>
                    <a:pt x="16199" y="50376"/>
                    <a:pt x="16165" y="50426"/>
                    <a:pt x="16165" y="50913"/>
                  </a:cubicBezTo>
                  <a:cubicBezTo>
                    <a:pt x="16182" y="52375"/>
                    <a:pt x="16182" y="53820"/>
                    <a:pt x="16249" y="55282"/>
                  </a:cubicBezTo>
                  <a:cubicBezTo>
                    <a:pt x="16283" y="55938"/>
                    <a:pt x="16266" y="56610"/>
                    <a:pt x="16333" y="57265"/>
                  </a:cubicBezTo>
                  <a:cubicBezTo>
                    <a:pt x="16451" y="58576"/>
                    <a:pt x="16333" y="59869"/>
                    <a:pt x="16417" y="61180"/>
                  </a:cubicBezTo>
                  <a:cubicBezTo>
                    <a:pt x="16485" y="62507"/>
                    <a:pt x="16249" y="63835"/>
                    <a:pt x="16283" y="65162"/>
                  </a:cubicBezTo>
                  <a:cubicBezTo>
                    <a:pt x="16300" y="65717"/>
                    <a:pt x="16266" y="65717"/>
                    <a:pt x="16854" y="65717"/>
                  </a:cubicBezTo>
                  <a:cubicBezTo>
                    <a:pt x="18787" y="65717"/>
                    <a:pt x="20736" y="65717"/>
                    <a:pt x="22668" y="65717"/>
                  </a:cubicBezTo>
                  <a:close/>
                  <a:moveTo>
                    <a:pt x="20669" y="29322"/>
                  </a:moveTo>
                  <a:cubicBezTo>
                    <a:pt x="20685" y="29372"/>
                    <a:pt x="20736" y="29406"/>
                    <a:pt x="20786" y="29372"/>
                  </a:cubicBezTo>
                  <a:cubicBezTo>
                    <a:pt x="20853" y="29322"/>
                    <a:pt x="20803" y="29271"/>
                    <a:pt x="20769" y="29221"/>
                  </a:cubicBezTo>
                  <a:cubicBezTo>
                    <a:pt x="19509" y="26650"/>
                    <a:pt x="18535" y="23945"/>
                    <a:pt x="17661" y="21223"/>
                  </a:cubicBezTo>
                  <a:cubicBezTo>
                    <a:pt x="16854" y="18669"/>
                    <a:pt x="16014" y="16148"/>
                    <a:pt x="15073" y="13644"/>
                  </a:cubicBezTo>
                  <a:cubicBezTo>
                    <a:pt x="14888" y="13174"/>
                    <a:pt x="14754" y="12670"/>
                    <a:pt x="14401" y="12267"/>
                  </a:cubicBezTo>
                  <a:cubicBezTo>
                    <a:pt x="14199" y="12401"/>
                    <a:pt x="14216" y="12603"/>
                    <a:pt x="14149" y="12787"/>
                  </a:cubicBezTo>
                  <a:cubicBezTo>
                    <a:pt x="13998" y="13241"/>
                    <a:pt x="13964" y="13712"/>
                    <a:pt x="13863" y="14165"/>
                  </a:cubicBezTo>
                  <a:cubicBezTo>
                    <a:pt x="13477" y="15728"/>
                    <a:pt x="12738" y="17139"/>
                    <a:pt x="12334" y="18702"/>
                  </a:cubicBezTo>
                  <a:cubicBezTo>
                    <a:pt x="11948" y="20282"/>
                    <a:pt x="11477" y="21844"/>
                    <a:pt x="10839" y="23357"/>
                  </a:cubicBezTo>
                  <a:cubicBezTo>
                    <a:pt x="10335" y="24600"/>
                    <a:pt x="10032" y="25927"/>
                    <a:pt x="9646" y="27221"/>
                  </a:cubicBezTo>
                  <a:cubicBezTo>
                    <a:pt x="9461" y="27860"/>
                    <a:pt x="9293" y="28498"/>
                    <a:pt x="9108" y="29170"/>
                  </a:cubicBezTo>
                  <a:cubicBezTo>
                    <a:pt x="9427" y="29204"/>
                    <a:pt x="9696" y="29137"/>
                    <a:pt x="9965" y="29154"/>
                  </a:cubicBezTo>
                  <a:cubicBezTo>
                    <a:pt x="10402" y="29187"/>
                    <a:pt x="10637" y="29036"/>
                    <a:pt x="10772" y="28616"/>
                  </a:cubicBezTo>
                  <a:cubicBezTo>
                    <a:pt x="10872" y="28263"/>
                    <a:pt x="11141" y="27977"/>
                    <a:pt x="11528" y="27877"/>
                  </a:cubicBezTo>
                  <a:cubicBezTo>
                    <a:pt x="12267" y="27709"/>
                    <a:pt x="13006" y="27709"/>
                    <a:pt x="13746" y="27944"/>
                  </a:cubicBezTo>
                  <a:cubicBezTo>
                    <a:pt x="13998" y="28045"/>
                    <a:pt x="14149" y="28145"/>
                    <a:pt x="14183" y="28481"/>
                  </a:cubicBezTo>
                  <a:cubicBezTo>
                    <a:pt x="14267" y="29288"/>
                    <a:pt x="14351" y="29288"/>
                    <a:pt x="15107" y="29288"/>
                  </a:cubicBezTo>
                  <a:cubicBezTo>
                    <a:pt x="15611" y="29288"/>
                    <a:pt x="15913" y="29170"/>
                    <a:pt x="16065" y="28666"/>
                  </a:cubicBezTo>
                  <a:cubicBezTo>
                    <a:pt x="16182" y="28246"/>
                    <a:pt x="16535" y="27977"/>
                    <a:pt x="16938" y="27860"/>
                  </a:cubicBezTo>
                  <a:cubicBezTo>
                    <a:pt x="17543" y="27675"/>
                    <a:pt x="18182" y="27624"/>
                    <a:pt x="18837" y="27742"/>
                  </a:cubicBezTo>
                  <a:cubicBezTo>
                    <a:pt x="19425" y="27843"/>
                    <a:pt x="19728" y="28179"/>
                    <a:pt x="19879" y="28717"/>
                  </a:cubicBezTo>
                  <a:cubicBezTo>
                    <a:pt x="20047" y="29288"/>
                    <a:pt x="20047" y="29288"/>
                    <a:pt x="20669" y="29322"/>
                  </a:cubicBezTo>
                  <a:close/>
                  <a:moveTo>
                    <a:pt x="24819" y="40798"/>
                  </a:moveTo>
                  <a:cubicBezTo>
                    <a:pt x="24769" y="39790"/>
                    <a:pt x="24869" y="38849"/>
                    <a:pt x="24903" y="37908"/>
                  </a:cubicBezTo>
                  <a:cubicBezTo>
                    <a:pt x="24920" y="37219"/>
                    <a:pt x="25071" y="37068"/>
                    <a:pt x="25743" y="37034"/>
                  </a:cubicBezTo>
                  <a:cubicBezTo>
                    <a:pt x="26096" y="37001"/>
                    <a:pt x="26432" y="37001"/>
                    <a:pt x="26785" y="36984"/>
                  </a:cubicBezTo>
                  <a:cubicBezTo>
                    <a:pt x="27003" y="36950"/>
                    <a:pt x="27104" y="37051"/>
                    <a:pt x="27155" y="37253"/>
                  </a:cubicBezTo>
                  <a:cubicBezTo>
                    <a:pt x="27188" y="37370"/>
                    <a:pt x="27205" y="37505"/>
                    <a:pt x="27239" y="37622"/>
                  </a:cubicBezTo>
                  <a:cubicBezTo>
                    <a:pt x="27390" y="38093"/>
                    <a:pt x="27608" y="38244"/>
                    <a:pt x="28096" y="38177"/>
                  </a:cubicBezTo>
                  <a:cubicBezTo>
                    <a:pt x="28146" y="38177"/>
                    <a:pt x="28180" y="38143"/>
                    <a:pt x="28230" y="38143"/>
                  </a:cubicBezTo>
                  <a:cubicBezTo>
                    <a:pt x="28532" y="38110"/>
                    <a:pt x="28885" y="38177"/>
                    <a:pt x="29104" y="38026"/>
                  </a:cubicBezTo>
                  <a:cubicBezTo>
                    <a:pt x="29356" y="37841"/>
                    <a:pt x="29171" y="37454"/>
                    <a:pt x="29221" y="37152"/>
                  </a:cubicBezTo>
                  <a:cubicBezTo>
                    <a:pt x="29255" y="36849"/>
                    <a:pt x="29440" y="36732"/>
                    <a:pt x="29725" y="36665"/>
                  </a:cubicBezTo>
                  <a:cubicBezTo>
                    <a:pt x="30549" y="36513"/>
                    <a:pt x="30515" y="36513"/>
                    <a:pt x="30532" y="35673"/>
                  </a:cubicBezTo>
                  <a:cubicBezTo>
                    <a:pt x="30532" y="34010"/>
                    <a:pt x="30566" y="32363"/>
                    <a:pt x="30549" y="30699"/>
                  </a:cubicBezTo>
                  <a:cubicBezTo>
                    <a:pt x="30549" y="29322"/>
                    <a:pt x="30616" y="27944"/>
                    <a:pt x="30431" y="26566"/>
                  </a:cubicBezTo>
                  <a:cubicBezTo>
                    <a:pt x="30381" y="26179"/>
                    <a:pt x="30381" y="25793"/>
                    <a:pt x="30398" y="25407"/>
                  </a:cubicBezTo>
                  <a:cubicBezTo>
                    <a:pt x="30448" y="24298"/>
                    <a:pt x="30213" y="23323"/>
                    <a:pt x="29339" y="22550"/>
                  </a:cubicBezTo>
                  <a:cubicBezTo>
                    <a:pt x="28868" y="22130"/>
                    <a:pt x="28465" y="21592"/>
                    <a:pt x="28045" y="21105"/>
                  </a:cubicBezTo>
                  <a:cubicBezTo>
                    <a:pt x="27743" y="20752"/>
                    <a:pt x="27390" y="20433"/>
                    <a:pt x="27121" y="20046"/>
                  </a:cubicBezTo>
                  <a:cubicBezTo>
                    <a:pt x="26718" y="19458"/>
                    <a:pt x="26566" y="18837"/>
                    <a:pt x="26550" y="18164"/>
                  </a:cubicBezTo>
                  <a:cubicBezTo>
                    <a:pt x="26533" y="17459"/>
                    <a:pt x="26886" y="17123"/>
                    <a:pt x="27575" y="17123"/>
                  </a:cubicBezTo>
                  <a:cubicBezTo>
                    <a:pt x="28163" y="17123"/>
                    <a:pt x="28717" y="16871"/>
                    <a:pt x="29305" y="16955"/>
                  </a:cubicBezTo>
                  <a:cubicBezTo>
                    <a:pt x="29473" y="16971"/>
                    <a:pt x="29490" y="16803"/>
                    <a:pt x="29524" y="16686"/>
                  </a:cubicBezTo>
                  <a:cubicBezTo>
                    <a:pt x="29658" y="16148"/>
                    <a:pt x="29793" y="15594"/>
                    <a:pt x="29961" y="15056"/>
                  </a:cubicBezTo>
                  <a:cubicBezTo>
                    <a:pt x="30902" y="12099"/>
                    <a:pt x="31843" y="9141"/>
                    <a:pt x="32918" y="6217"/>
                  </a:cubicBezTo>
                  <a:cubicBezTo>
                    <a:pt x="33153" y="5596"/>
                    <a:pt x="33388" y="4957"/>
                    <a:pt x="33254" y="4268"/>
                  </a:cubicBezTo>
                  <a:cubicBezTo>
                    <a:pt x="33187" y="3983"/>
                    <a:pt x="33153" y="3680"/>
                    <a:pt x="33153" y="3395"/>
                  </a:cubicBezTo>
                  <a:cubicBezTo>
                    <a:pt x="32162" y="3159"/>
                    <a:pt x="31204" y="3344"/>
                    <a:pt x="30246" y="3327"/>
                  </a:cubicBezTo>
                  <a:cubicBezTo>
                    <a:pt x="29356" y="3327"/>
                    <a:pt x="28499" y="3495"/>
                    <a:pt x="27608" y="3462"/>
                  </a:cubicBezTo>
                  <a:cubicBezTo>
                    <a:pt x="26482" y="3445"/>
                    <a:pt x="25457" y="3109"/>
                    <a:pt x="24432" y="2722"/>
                  </a:cubicBezTo>
                  <a:cubicBezTo>
                    <a:pt x="24214" y="2655"/>
                    <a:pt x="23996" y="2538"/>
                    <a:pt x="23861" y="2269"/>
                  </a:cubicBezTo>
                  <a:cubicBezTo>
                    <a:pt x="24584" y="1950"/>
                    <a:pt x="25373" y="1866"/>
                    <a:pt x="26113" y="1429"/>
                  </a:cubicBezTo>
                  <a:cubicBezTo>
                    <a:pt x="25592" y="1126"/>
                    <a:pt x="25189" y="790"/>
                    <a:pt x="24769" y="404"/>
                  </a:cubicBezTo>
                  <a:cubicBezTo>
                    <a:pt x="25239" y="168"/>
                    <a:pt x="25659" y="0"/>
                    <a:pt x="26197" y="34"/>
                  </a:cubicBezTo>
                  <a:cubicBezTo>
                    <a:pt x="26684" y="84"/>
                    <a:pt x="27171" y="168"/>
                    <a:pt x="27675" y="118"/>
                  </a:cubicBezTo>
                  <a:cubicBezTo>
                    <a:pt x="27944" y="101"/>
                    <a:pt x="28230" y="135"/>
                    <a:pt x="28499" y="202"/>
                  </a:cubicBezTo>
                  <a:cubicBezTo>
                    <a:pt x="29070" y="353"/>
                    <a:pt x="29641" y="303"/>
                    <a:pt x="30213" y="303"/>
                  </a:cubicBezTo>
                  <a:cubicBezTo>
                    <a:pt x="31355" y="286"/>
                    <a:pt x="32481" y="118"/>
                    <a:pt x="33624" y="236"/>
                  </a:cubicBezTo>
                  <a:cubicBezTo>
                    <a:pt x="33960" y="269"/>
                    <a:pt x="34010" y="437"/>
                    <a:pt x="33993" y="706"/>
                  </a:cubicBezTo>
                  <a:cubicBezTo>
                    <a:pt x="33977" y="1798"/>
                    <a:pt x="34061" y="2874"/>
                    <a:pt x="34061" y="3949"/>
                  </a:cubicBezTo>
                  <a:cubicBezTo>
                    <a:pt x="34044" y="4739"/>
                    <a:pt x="34329" y="5428"/>
                    <a:pt x="34548" y="6133"/>
                  </a:cubicBezTo>
                  <a:cubicBezTo>
                    <a:pt x="34783" y="6890"/>
                    <a:pt x="35069" y="7629"/>
                    <a:pt x="35203" y="8419"/>
                  </a:cubicBezTo>
                  <a:cubicBezTo>
                    <a:pt x="35237" y="8604"/>
                    <a:pt x="35304" y="8788"/>
                    <a:pt x="35388" y="8973"/>
                  </a:cubicBezTo>
                  <a:cubicBezTo>
                    <a:pt x="35842" y="10015"/>
                    <a:pt x="36245" y="11074"/>
                    <a:pt x="36648" y="12132"/>
                  </a:cubicBezTo>
                  <a:cubicBezTo>
                    <a:pt x="37136" y="13460"/>
                    <a:pt x="37740" y="14753"/>
                    <a:pt x="38295" y="16064"/>
                  </a:cubicBezTo>
                  <a:cubicBezTo>
                    <a:pt x="38463" y="16451"/>
                    <a:pt x="38665" y="16837"/>
                    <a:pt x="38849" y="17223"/>
                  </a:cubicBezTo>
                  <a:cubicBezTo>
                    <a:pt x="38917" y="17391"/>
                    <a:pt x="39001" y="17459"/>
                    <a:pt x="39185" y="17358"/>
                  </a:cubicBezTo>
                  <a:cubicBezTo>
                    <a:pt x="39908" y="16988"/>
                    <a:pt x="40647" y="17106"/>
                    <a:pt x="41403" y="17257"/>
                  </a:cubicBezTo>
                  <a:cubicBezTo>
                    <a:pt x="41622" y="17291"/>
                    <a:pt x="41840" y="17442"/>
                    <a:pt x="41840" y="17677"/>
                  </a:cubicBezTo>
                  <a:cubicBezTo>
                    <a:pt x="41840" y="18467"/>
                    <a:pt x="42126" y="19290"/>
                    <a:pt x="41706" y="20063"/>
                  </a:cubicBezTo>
                  <a:cubicBezTo>
                    <a:pt x="41639" y="20198"/>
                    <a:pt x="41588" y="20349"/>
                    <a:pt x="41487" y="20450"/>
                  </a:cubicBezTo>
                  <a:cubicBezTo>
                    <a:pt x="40967" y="21021"/>
                    <a:pt x="40463" y="21592"/>
                    <a:pt x="39958" y="22180"/>
                  </a:cubicBezTo>
                  <a:cubicBezTo>
                    <a:pt x="39505" y="22684"/>
                    <a:pt x="39034" y="23205"/>
                    <a:pt x="38446" y="23558"/>
                  </a:cubicBezTo>
                  <a:cubicBezTo>
                    <a:pt x="38127" y="23760"/>
                    <a:pt x="38026" y="24062"/>
                    <a:pt x="38060" y="24398"/>
                  </a:cubicBezTo>
                  <a:cubicBezTo>
                    <a:pt x="38194" y="25944"/>
                    <a:pt x="37959" y="27473"/>
                    <a:pt x="37908" y="29019"/>
                  </a:cubicBezTo>
                  <a:cubicBezTo>
                    <a:pt x="37858" y="30716"/>
                    <a:pt x="37740" y="32413"/>
                    <a:pt x="37673" y="34110"/>
                  </a:cubicBezTo>
                  <a:cubicBezTo>
                    <a:pt x="37656" y="34816"/>
                    <a:pt x="37724" y="35522"/>
                    <a:pt x="37740" y="36228"/>
                  </a:cubicBezTo>
                  <a:cubicBezTo>
                    <a:pt x="37757" y="36496"/>
                    <a:pt x="37875" y="36597"/>
                    <a:pt x="38161" y="36564"/>
                  </a:cubicBezTo>
                  <a:cubicBezTo>
                    <a:pt x="38513" y="36530"/>
                    <a:pt x="38849" y="36530"/>
                    <a:pt x="39202" y="36530"/>
                  </a:cubicBezTo>
                  <a:cubicBezTo>
                    <a:pt x="39690" y="36547"/>
                    <a:pt x="39774" y="36631"/>
                    <a:pt x="39925" y="37101"/>
                  </a:cubicBezTo>
                  <a:cubicBezTo>
                    <a:pt x="39992" y="37269"/>
                    <a:pt x="40026" y="37437"/>
                    <a:pt x="40026" y="37605"/>
                  </a:cubicBezTo>
                  <a:cubicBezTo>
                    <a:pt x="40026" y="37841"/>
                    <a:pt x="40143" y="38026"/>
                    <a:pt x="40278" y="38177"/>
                  </a:cubicBezTo>
                  <a:cubicBezTo>
                    <a:pt x="40463" y="38412"/>
                    <a:pt x="40647" y="38378"/>
                    <a:pt x="40765" y="38110"/>
                  </a:cubicBezTo>
                  <a:cubicBezTo>
                    <a:pt x="40815" y="37992"/>
                    <a:pt x="40866" y="37874"/>
                    <a:pt x="40899" y="37757"/>
                  </a:cubicBezTo>
                  <a:cubicBezTo>
                    <a:pt x="41101" y="36883"/>
                    <a:pt x="42160" y="36614"/>
                    <a:pt x="42765" y="36715"/>
                  </a:cubicBezTo>
                  <a:cubicBezTo>
                    <a:pt x="43151" y="36765"/>
                    <a:pt x="43336" y="36950"/>
                    <a:pt x="43369" y="37337"/>
                  </a:cubicBezTo>
                  <a:cubicBezTo>
                    <a:pt x="43453" y="38311"/>
                    <a:pt x="43537" y="39269"/>
                    <a:pt x="43605" y="40227"/>
                  </a:cubicBezTo>
                  <a:cubicBezTo>
                    <a:pt x="43621" y="40529"/>
                    <a:pt x="43672" y="40731"/>
                    <a:pt x="44042" y="40697"/>
                  </a:cubicBezTo>
                  <a:cubicBezTo>
                    <a:pt x="44260" y="40680"/>
                    <a:pt x="44462" y="40815"/>
                    <a:pt x="44646" y="40882"/>
                  </a:cubicBezTo>
                  <a:cubicBezTo>
                    <a:pt x="45033" y="41016"/>
                    <a:pt x="45201" y="41252"/>
                    <a:pt x="45201" y="41655"/>
                  </a:cubicBezTo>
                  <a:cubicBezTo>
                    <a:pt x="45201" y="41991"/>
                    <a:pt x="45302" y="42344"/>
                    <a:pt x="45369" y="42680"/>
                  </a:cubicBezTo>
                  <a:cubicBezTo>
                    <a:pt x="45436" y="42949"/>
                    <a:pt x="45604" y="43083"/>
                    <a:pt x="45890" y="43066"/>
                  </a:cubicBezTo>
                  <a:cubicBezTo>
                    <a:pt x="46075" y="43050"/>
                    <a:pt x="46276" y="43016"/>
                    <a:pt x="46461" y="43016"/>
                  </a:cubicBezTo>
                  <a:cubicBezTo>
                    <a:pt x="46814" y="43016"/>
                    <a:pt x="46982" y="42865"/>
                    <a:pt x="47049" y="42495"/>
                  </a:cubicBezTo>
                  <a:cubicBezTo>
                    <a:pt x="47184" y="41689"/>
                    <a:pt x="47469" y="41487"/>
                    <a:pt x="48310" y="41453"/>
                  </a:cubicBezTo>
                  <a:cubicBezTo>
                    <a:pt x="48461" y="41437"/>
                    <a:pt x="48578" y="41319"/>
                    <a:pt x="48746" y="41353"/>
                  </a:cubicBezTo>
                  <a:cubicBezTo>
                    <a:pt x="48965" y="41403"/>
                    <a:pt x="48982" y="41269"/>
                    <a:pt x="48982" y="41084"/>
                  </a:cubicBezTo>
                  <a:cubicBezTo>
                    <a:pt x="49015" y="40395"/>
                    <a:pt x="48864" y="39723"/>
                    <a:pt x="48847" y="39034"/>
                  </a:cubicBezTo>
                  <a:cubicBezTo>
                    <a:pt x="48814" y="38126"/>
                    <a:pt x="48780" y="37219"/>
                    <a:pt x="48847" y="36312"/>
                  </a:cubicBezTo>
                  <a:cubicBezTo>
                    <a:pt x="48881" y="35824"/>
                    <a:pt x="48780" y="35421"/>
                    <a:pt x="48427" y="35085"/>
                  </a:cubicBezTo>
                  <a:cubicBezTo>
                    <a:pt x="47654" y="34329"/>
                    <a:pt x="46881" y="33590"/>
                    <a:pt x="46125" y="32833"/>
                  </a:cubicBezTo>
                  <a:cubicBezTo>
                    <a:pt x="45470" y="32178"/>
                    <a:pt x="44831" y="31506"/>
                    <a:pt x="44193" y="30834"/>
                  </a:cubicBezTo>
                  <a:cubicBezTo>
                    <a:pt x="44075" y="30733"/>
                    <a:pt x="43958" y="30582"/>
                    <a:pt x="43991" y="30447"/>
                  </a:cubicBezTo>
                  <a:cubicBezTo>
                    <a:pt x="44092" y="29910"/>
                    <a:pt x="43924" y="29372"/>
                    <a:pt x="43924" y="28834"/>
                  </a:cubicBezTo>
                  <a:cubicBezTo>
                    <a:pt x="43924" y="28229"/>
                    <a:pt x="44126" y="27961"/>
                    <a:pt x="44730" y="27843"/>
                  </a:cubicBezTo>
                  <a:cubicBezTo>
                    <a:pt x="45487" y="27725"/>
                    <a:pt x="46260" y="27641"/>
                    <a:pt x="47032" y="27540"/>
                  </a:cubicBezTo>
                  <a:cubicBezTo>
                    <a:pt x="47184" y="27507"/>
                    <a:pt x="47268" y="27557"/>
                    <a:pt x="47335" y="27675"/>
                  </a:cubicBezTo>
                  <a:cubicBezTo>
                    <a:pt x="47402" y="27809"/>
                    <a:pt x="47469" y="27927"/>
                    <a:pt x="47553" y="28095"/>
                  </a:cubicBezTo>
                  <a:cubicBezTo>
                    <a:pt x="47789" y="27793"/>
                    <a:pt x="47839" y="27473"/>
                    <a:pt x="47889" y="27171"/>
                  </a:cubicBezTo>
                  <a:cubicBezTo>
                    <a:pt x="48209" y="25642"/>
                    <a:pt x="48746" y="24197"/>
                    <a:pt x="49200" y="22718"/>
                  </a:cubicBezTo>
                  <a:cubicBezTo>
                    <a:pt x="49671" y="21172"/>
                    <a:pt x="50107" y="19609"/>
                    <a:pt x="50511" y="18047"/>
                  </a:cubicBezTo>
                  <a:cubicBezTo>
                    <a:pt x="51015" y="16047"/>
                    <a:pt x="51704" y="14098"/>
                    <a:pt x="52611" y="12233"/>
                  </a:cubicBezTo>
                  <a:cubicBezTo>
                    <a:pt x="52779" y="11914"/>
                    <a:pt x="52880" y="11544"/>
                    <a:pt x="53115" y="11258"/>
                  </a:cubicBezTo>
                  <a:cubicBezTo>
                    <a:pt x="53216" y="11107"/>
                    <a:pt x="53250" y="10939"/>
                    <a:pt x="53216" y="10771"/>
                  </a:cubicBezTo>
                  <a:cubicBezTo>
                    <a:pt x="53098" y="10233"/>
                    <a:pt x="53149" y="9696"/>
                    <a:pt x="53149" y="9158"/>
                  </a:cubicBezTo>
                  <a:cubicBezTo>
                    <a:pt x="53149" y="8923"/>
                    <a:pt x="53082" y="8822"/>
                    <a:pt x="52813" y="8805"/>
                  </a:cubicBezTo>
                  <a:cubicBezTo>
                    <a:pt x="51771" y="8738"/>
                    <a:pt x="50746" y="8688"/>
                    <a:pt x="49687" y="8772"/>
                  </a:cubicBezTo>
                  <a:cubicBezTo>
                    <a:pt x="48730" y="8856"/>
                    <a:pt x="47755" y="8923"/>
                    <a:pt x="46797" y="8956"/>
                  </a:cubicBezTo>
                  <a:cubicBezTo>
                    <a:pt x="46512" y="8956"/>
                    <a:pt x="46243" y="9007"/>
                    <a:pt x="45957" y="9024"/>
                  </a:cubicBezTo>
                  <a:cubicBezTo>
                    <a:pt x="45151" y="9091"/>
                    <a:pt x="44394" y="8839"/>
                    <a:pt x="43638" y="8587"/>
                  </a:cubicBezTo>
                  <a:cubicBezTo>
                    <a:pt x="42849" y="8335"/>
                    <a:pt x="42193" y="7915"/>
                    <a:pt x="41605" y="7377"/>
                  </a:cubicBezTo>
                  <a:cubicBezTo>
                    <a:pt x="41538" y="7326"/>
                    <a:pt x="41471" y="7259"/>
                    <a:pt x="41471" y="7125"/>
                  </a:cubicBezTo>
                  <a:cubicBezTo>
                    <a:pt x="42328" y="6654"/>
                    <a:pt x="43403" y="6890"/>
                    <a:pt x="44310" y="6335"/>
                  </a:cubicBezTo>
                  <a:cubicBezTo>
                    <a:pt x="43722" y="5814"/>
                    <a:pt x="42949" y="5730"/>
                    <a:pt x="42260" y="5411"/>
                  </a:cubicBezTo>
                  <a:cubicBezTo>
                    <a:pt x="43201" y="5041"/>
                    <a:pt x="44730" y="4974"/>
                    <a:pt x="45755" y="5243"/>
                  </a:cubicBezTo>
                  <a:cubicBezTo>
                    <a:pt x="46579" y="5461"/>
                    <a:pt x="47402" y="5445"/>
                    <a:pt x="48259" y="5361"/>
                  </a:cubicBezTo>
                  <a:cubicBezTo>
                    <a:pt x="49284" y="5243"/>
                    <a:pt x="50292" y="5058"/>
                    <a:pt x="51334" y="5142"/>
                  </a:cubicBezTo>
                  <a:cubicBezTo>
                    <a:pt x="51838" y="5176"/>
                    <a:pt x="52359" y="5226"/>
                    <a:pt x="52863" y="5260"/>
                  </a:cubicBezTo>
                  <a:cubicBezTo>
                    <a:pt x="53216" y="5277"/>
                    <a:pt x="53468" y="5596"/>
                    <a:pt x="53838" y="5562"/>
                  </a:cubicBezTo>
                  <a:cubicBezTo>
                    <a:pt x="53955" y="5545"/>
                    <a:pt x="53922" y="5781"/>
                    <a:pt x="53938" y="5898"/>
                  </a:cubicBezTo>
                  <a:cubicBezTo>
                    <a:pt x="54039" y="6722"/>
                    <a:pt x="54056" y="7545"/>
                    <a:pt x="54073" y="8368"/>
                  </a:cubicBezTo>
                  <a:cubicBezTo>
                    <a:pt x="54073" y="8788"/>
                    <a:pt x="54056" y="9225"/>
                    <a:pt x="54073" y="9662"/>
                  </a:cubicBezTo>
                  <a:cubicBezTo>
                    <a:pt x="54090" y="10317"/>
                    <a:pt x="54191" y="10939"/>
                    <a:pt x="54426" y="11561"/>
                  </a:cubicBezTo>
                  <a:cubicBezTo>
                    <a:pt x="54762" y="12384"/>
                    <a:pt x="55031" y="13258"/>
                    <a:pt x="55266" y="14115"/>
                  </a:cubicBezTo>
                  <a:cubicBezTo>
                    <a:pt x="55434" y="14770"/>
                    <a:pt x="55770" y="15342"/>
                    <a:pt x="56039" y="15946"/>
                  </a:cubicBezTo>
                  <a:cubicBezTo>
                    <a:pt x="56392" y="16736"/>
                    <a:pt x="56661" y="17543"/>
                    <a:pt x="56879" y="18383"/>
                  </a:cubicBezTo>
                  <a:cubicBezTo>
                    <a:pt x="56963" y="18685"/>
                    <a:pt x="57047" y="19005"/>
                    <a:pt x="57198" y="19290"/>
                  </a:cubicBezTo>
                  <a:cubicBezTo>
                    <a:pt x="57686" y="20181"/>
                    <a:pt x="57921" y="21172"/>
                    <a:pt x="58190" y="22130"/>
                  </a:cubicBezTo>
                  <a:cubicBezTo>
                    <a:pt x="58492" y="23222"/>
                    <a:pt x="58778" y="24331"/>
                    <a:pt x="59181" y="25390"/>
                  </a:cubicBezTo>
                  <a:cubicBezTo>
                    <a:pt x="59483" y="26213"/>
                    <a:pt x="59652" y="27070"/>
                    <a:pt x="59954" y="27893"/>
                  </a:cubicBezTo>
                  <a:cubicBezTo>
                    <a:pt x="60021" y="28078"/>
                    <a:pt x="60088" y="28246"/>
                    <a:pt x="60223" y="28465"/>
                  </a:cubicBezTo>
                  <a:cubicBezTo>
                    <a:pt x="60929" y="27473"/>
                    <a:pt x="61987" y="27809"/>
                    <a:pt x="62945" y="27759"/>
                  </a:cubicBezTo>
                  <a:cubicBezTo>
                    <a:pt x="63147" y="27742"/>
                    <a:pt x="63281" y="27860"/>
                    <a:pt x="63382" y="28061"/>
                  </a:cubicBezTo>
                  <a:cubicBezTo>
                    <a:pt x="63617" y="28616"/>
                    <a:pt x="63651" y="29187"/>
                    <a:pt x="63735" y="29775"/>
                  </a:cubicBezTo>
                  <a:cubicBezTo>
                    <a:pt x="63751" y="29943"/>
                    <a:pt x="63634" y="30095"/>
                    <a:pt x="63516" y="30229"/>
                  </a:cubicBezTo>
                  <a:cubicBezTo>
                    <a:pt x="62592" y="31304"/>
                    <a:pt x="61735" y="32447"/>
                    <a:pt x="60777" y="33489"/>
                  </a:cubicBezTo>
                  <a:cubicBezTo>
                    <a:pt x="60139" y="34194"/>
                    <a:pt x="59618" y="34984"/>
                    <a:pt x="59047" y="35757"/>
                  </a:cubicBezTo>
                  <a:cubicBezTo>
                    <a:pt x="58912" y="35925"/>
                    <a:pt x="58862" y="36127"/>
                    <a:pt x="58845" y="36362"/>
                  </a:cubicBezTo>
                  <a:cubicBezTo>
                    <a:pt x="58811" y="38160"/>
                    <a:pt x="58643" y="39975"/>
                    <a:pt x="58677" y="41773"/>
                  </a:cubicBezTo>
                  <a:cubicBezTo>
                    <a:pt x="58711" y="43117"/>
                    <a:pt x="58643" y="44461"/>
                    <a:pt x="58727" y="45789"/>
                  </a:cubicBezTo>
                  <a:cubicBezTo>
                    <a:pt x="58761" y="46629"/>
                    <a:pt x="58711" y="47486"/>
                    <a:pt x="58811" y="48326"/>
                  </a:cubicBezTo>
                  <a:cubicBezTo>
                    <a:pt x="58828" y="48527"/>
                    <a:pt x="58845" y="48729"/>
                    <a:pt x="58795" y="48914"/>
                  </a:cubicBezTo>
                  <a:cubicBezTo>
                    <a:pt x="58660" y="49452"/>
                    <a:pt x="58727" y="49972"/>
                    <a:pt x="58727" y="50510"/>
                  </a:cubicBezTo>
                  <a:cubicBezTo>
                    <a:pt x="58711" y="51720"/>
                    <a:pt x="58677" y="52930"/>
                    <a:pt x="58677" y="54140"/>
                  </a:cubicBezTo>
                  <a:cubicBezTo>
                    <a:pt x="58694" y="55232"/>
                    <a:pt x="58778" y="56341"/>
                    <a:pt x="58727" y="57416"/>
                  </a:cubicBezTo>
                  <a:cubicBezTo>
                    <a:pt x="58694" y="58139"/>
                    <a:pt x="58778" y="58844"/>
                    <a:pt x="58694" y="59550"/>
                  </a:cubicBezTo>
                  <a:cubicBezTo>
                    <a:pt x="58694" y="59567"/>
                    <a:pt x="58677" y="59584"/>
                    <a:pt x="58694" y="59601"/>
                  </a:cubicBezTo>
                  <a:cubicBezTo>
                    <a:pt x="58912" y="60424"/>
                    <a:pt x="58660" y="61264"/>
                    <a:pt x="58795" y="62087"/>
                  </a:cubicBezTo>
                  <a:cubicBezTo>
                    <a:pt x="58828" y="62272"/>
                    <a:pt x="58828" y="62474"/>
                    <a:pt x="58778" y="62659"/>
                  </a:cubicBezTo>
                  <a:cubicBezTo>
                    <a:pt x="58711" y="63012"/>
                    <a:pt x="58744" y="63331"/>
                    <a:pt x="58795" y="63684"/>
                  </a:cubicBezTo>
                  <a:cubicBezTo>
                    <a:pt x="58895" y="64373"/>
                    <a:pt x="58811" y="65095"/>
                    <a:pt x="58711" y="65801"/>
                  </a:cubicBezTo>
                  <a:cubicBezTo>
                    <a:pt x="58677" y="65986"/>
                    <a:pt x="58492" y="65969"/>
                    <a:pt x="58341" y="65969"/>
                  </a:cubicBezTo>
                  <a:cubicBezTo>
                    <a:pt x="57551" y="66036"/>
                    <a:pt x="56761" y="66070"/>
                    <a:pt x="55972" y="66036"/>
                  </a:cubicBezTo>
                  <a:cubicBezTo>
                    <a:pt x="54812" y="66003"/>
                    <a:pt x="53670" y="66154"/>
                    <a:pt x="52510" y="66154"/>
                  </a:cubicBezTo>
                  <a:cubicBezTo>
                    <a:pt x="50544" y="66137"/>
                    <a:pt x="48578" y="66372"/>
                    <a:pt x="46612" y="66406"/>
                  </a:cubicBezTo>
                  <a:cubicBezTo>
                    <a:pt x="44932" y="66439"/>
                    <a:pt x="43252" y="66389"/>
                    <a:pt x="41572" y="66372"/>
                  </a:cubicBezTo>
                  <a:cubicBezTo>
                    <a:pt x="40563" y="66372"/>
                    <a:pt x="39538" y="66271"/>
                    <a:pt x="38547" y="66406"/>
                  </a:cubicBezTo>
                  <a:cubicBezTo>
                    <a:pt x="37690" y="66507"/>
                    <a:pt x="36850" y="66406"/>
                    <a:pt x="35993" y="66523"/>
                  </a:cubicBezTo>
                  <a:cubicBezTo>
                    <a:pt x="35086" y="66658"/>
                    <a:pt x="34161" y="66641"/>
                    <a:pt x="33237" y="66675"/>
                  </a:cubicBezTo>
                  <a:cubicBezTo>
                    <a:pt x="31187" y="66759"/>
                    <a:pt x="29137" y="66843"/>
                    <a:pt x="27071" y="66893"/>
                  </a:cubicBezTo>
                  <a:cubicBezTo>
                    <a:pt x="25760" y="66910"/>
                    <a:pt x="24432" y="66859"/>
                    <a:pt x="23105" y="66859"/>
                  </a:cubicBezTo>
                  <a:cubicBezTo>
                    <a:pt x="21828" y="66859"/>
                    <a:pt x="20551" y="66725"/>
                    <a:pt x="19274" y="66708"/>
                  </a:cubicBezTo>
                  <a:cubicBezTo>
                    <a:pt x="18367" y="66708"/>
                    <a:pt x="17442" y="66759"/>
                    <a:pt x="16535" y="66775"/>
                  </a:cubicBezTo>
                  <a:cubicBezTo>
                    <a:pt x="15325" y="66809"/>
                    <a:pt x="14132" y="66792"/>
                    <a:pt x="12922" y="66809"/>
                  </a:cubicBezTo>
                  <a:cubicBezTo>
                    <a:pt x="12721" y="66809"/>
                    <a:pt x="12502" y="66826"/>
                    <a:pt x="12284" y="66859"/>
                  </a:cubicBezTo>
                  <a:cubicBezTo>
                    <a:pt x="12015" y="66927"/>
                    <a:pt x="11729" y="66910"/>
                    <a:pt x="11444" y="66893"/>
                  </a:cubicBezTo>
                  <a:cubicBezTo>
                    <a:pt x="10721" y="66809"/>
                    <a:pt x="10536" y="66574"/>
                    <a:pt x="10536" y="65851"/>
                  </a:cubicBezTo>
                  <a:cubicBezTo>
                    <a:pt x="10553" y="65162"/>
                    <a:pt x="10520" y="64473"/>
                    <a:pt x="10553" y="63785"/>
                  </a:cubicBezTo>
                  <a:cubicBezTo>
                    <a:pt x="10604" y="62356"/>
                    <a:pt x="10738" y="60945"/>
                    <a:pt x="10704" y="59517"/>
                  </a:cubicBezTo>
                  <a:cubicBezTo>
                    <a:pt x="10688" y="57920"/>
                    <a:pt x="10570" y="56341"/>
                    <a:pt x="10469" y="54745"/>
                  </a:cubicBezTo>
                  <a:cubicBezTo>
                    <a:pt x="10385" y="53636"/>
                    <a:pt x="10368" y="52510"/>
                    <a:pt x="10284" y="51401"/>
                  </a:cubicBezTo>
                  <a:cubicBezTo>
                    <a:pt x="10150" y="49905"/>
                    <a:pt x="10184" y="48427"/>
                    <a:pt x="10150" y="46948"/>
                  </a:cubicBezTo>
                  <a:cubicBezTo>
                    <a:pt x="10116" y="46057"/>
                    <a:pt x="9982" y="45184"/>
                    <a:pt x="9915" y="44310"/>
                  </a:cubicBezTo>
                  <a:cubicBezTo>
                    <a:pt x="9831" y="42831"/>
                    <a:pt x="9881" y="41353"/>
                    <a:pt x="9999" y="39874"/>
                  </a:cubicBezTo>
                  <a:cubicBezTo>
                    <a:pt x="10100" y="38563"/>
                    <a:pt x="10016" y="37236"/>
                    <a:pt x="10016" y="35925"/>
                  </a:cubicBezTo>
                  <a:cubicBezTo>
                    <a:pt x="10032" y="35791"/>
                    <a:pt x="9982" y="35673"/>
                    <a:pt x="9864" y="35589"/>
                  </a:cubicBezTo>
                  <a:cubicBezTo>
                    <a:pt x="8671" y="34581"/>
                    <a:pt x="7781" y="33287"/>
                    <a:pt x="6773" y="32111"/>
                  </a:cubicBezTo>
                  <a:cubicBezTo>
                    <a:pt x="6386" y="31657"/>
                    <a:pt x="6033" y="31153"/>
                    <a:pt x="5496" y="30851"/>
                  </a:cubicBezTo>
                  <a:cubicBezTo>
                    <a:pt x="5311" y="30733"/>
                    <a:pt x="5210" y="30548"/>
                    <a:pt x="5244" y="30363"/>
                  </a:cubicBezTo>
                  <a:cubicBezTo>
                    <a:pt x="5328" y="29792"/>
                    <a:pt x="5126" y="29271"/>
                    <a:pt x="5109" y="28717"/>
                  </a:cubicBezTo>
                  <a:cubicBezTo>
                    <a:pt x="5059" y="28011"/>
                    <a:pt x="5328" y="27742"/>
                    <a:pt x="6033" y="27725"/>
                  </a:cubicBezTo>
                  <a:cubicBezTo>
                    <a:pt x="6554" y="27725"/>
                    <a:pt x="7058" y="27725"/>
                    <a:pt x="7579" y="27692"/>
                  </a:cubicBezTo>
                  <a:cubicBezTo>
                    <a:pt x="7949" y="27675"/>
                    <a:pt x="8201" y="27776"/>
                    <a:pt x="8285" y="28162"/>
                  </a:cubicBezTo>
                  <a:cubicBezTo>
                    <a:pt x="8302" y="28263"/>
                    <a:pt x="8402" y="28347"/>
                    <a:pt x="8470" y="28448"/>
                  </a:cubicBezTo>
                  <a:cubicBezTo>
                    <a:pt x="8823" y="28313"/>
                    <a:pt x="8806" y="27944"/>
                    <a:pt x="8873" y="27692"/>
                  </a:cubicBezTo>
                  <a:cubicBezTo>
                    <a:pt x="9411" y="25608"/>
                    <a:pt x="10167" y="23609"/>
                    <a:pt x="10889" y="21575"/>
                  </a:cubicBezTo>
                  <a:cubicBezTo>
                    <a:pt x="11209" y="20668"/>
                    <a:pt x="11444" y="19710"/>
                    <a:pt x="11679" y="18786"/>
                  </a:cubicBezTo>
                  <a:cubicBezTo>
                    <a:pt x="11965" y="17610"/>
                    <a:pt x="12368" y="16467"/>
                    <a:pt x="12788" y="15342"/>
                  </a:cubicBezTo>
                  <a:cubicBezTo>
                    <a:pt x="13208" y="14266"/>
                    <a:pt x="13410" y="13090"/>
                    <a:pt x="13914" y="12048"/>
                  </a:cubicBezTo>
                  <a:cubicBezTo>
                    <a:pt x="14199" y="11460"/>
                    <a:pt x="14149" y="10889"/>
                    <a:pt x="14166" y="10301"/>
                  </a:cubicBezTo>
                  <a:cubicBezTo>
                    <a:pt x="14183" y="10133"/>
                    <a:pt x="14132" y="9981"/>
                    <a:pt x="13931" y="9998"/>
                  </a:cubicBezTo>
                  <a:cubicBezTo>
                    <a:pt x="12502" y="10015"/>
                    <a:pt x="11108" y="9696"/>
                    <a:pt x="9679" y="9813"/>
                  </a:cubicBezTo>
                  <a:cubicBezTo>
                    <a:pt x="9142" y="9864"/>
                    <a:pt x="8604" y="9948"/>
                    <a:pt x="8066" y="9998"/>
                  </a:cubicBezTo>
                  <a:cubicBezTo>
                    <a:pt x="5664" y="10284"/>
                    <a:pt x="3362" y="10082"/>
                    <a:pt x="1261" y="8704"/>
                  </a:cubicBezTo>
                  <a:cubicBezTo>
                    <a:pt x="1076" y="8587"/>
                    <a:pt x="841" y="8486"/>
                    <a:pt x="623" y="8402"/>
                  </a:cubicBezTo>
                  <a:cubicBezTo>
                    <a:pt x="404" y="8318"/>
                    <a:pt x="203" y="8200"/>
                    <a:pt x="1" y="7965"/>
                  </a:cubicBezTo>
                  <a:cubicBezTo>
                    <a:pt x="1429" y="7461"/>
                    <a:pt x="2874" y="7461"/>
                    <a:pt x="4303" y="7192"/>
                  </a:cubicBezTo>
                  <a:cubicBezTo>
                    <a:pt x="2824" y="6856"/>
                    <a:pt x="1681" y="5949"/>
                    <a:pt x="505" y="5092"/>
                  </a:cubicBezTo>
                  <a:cubicBezTo>
                    <a:pt x="1026" y="4907"/>
                    <a:pt x="1530" y="4890"/>
                    <a:pt x="2068" y="4974"/>
                  </a:cubicBezTo>
                  <a:cubicBezTo>
                    <a:pt x="2673" y="5075"/>
                    <a:pt x="3278" y="5008"/>
                    <a:pt x="3882" y="5058"/>
                  </a:cubicBezTo>
                  <a:cubicBezTo>
                    <a:pt x="5277" y="5176"/>
                    <a:pt x="6672" y="5277"/>
                    <a:pt x="8033" y="5529"/>
                  </a:cubicBezTo>
                  <a:cubicBezTo>
                    <a:pt x="8503" y="5613"/>
                    <a:pt x="8940" y="5495"/>
                    <a:pt x="9394" y="5529"/>
                  </a:cubicBezTo>
                  <a:cubicBezTo>
                    <a:pt x="11041" y="5596"/>
                    <a:pt x="12670" y="5461"/>
                    <a:pt x="14267" y="5075"/>
                  </a:cubicBezTo>
                  <a:cubicBezTo>
                    <a:pt x="14603" y="4991"/>
                    <a:pt x="14737" y="5109"/>
                    <a:pt x="14754" y="5545"/>
                  </a:cubicBezTo>
                  <a:cubicBezTo>
                    <a:pt x="14804" y="6352"/>
                    <a:pt x="14838" y="7158"/>
                    <a:pt x="14872" y="7965"/>
                  </a:cubicBezTo>
                  <a:cubicBezTo>
                    <a:pt x="14905" y="8671"/>
                    <a:pt x="15040" y="9376"/>
                    <a:pt x="14939" y="10065"/>
                  </a:cubicBezTo>
                  <a:cubicBezTo>
                    <a:pt x="14804" y="10990"/>
                    <a:pt x="15107" y="11762"/>
                    <a:pt x="15426" y="12586"/>
                  </a:cubicBezTo>
                  <a:cubicBezTo>
                    <a:pt x="16065" y="14249"/>
                    <a:pt x="16586" y="15963"/>
                    <a:pt x="17274" y="17610"/>
                  </a:cubicBezTo>
                  <a:cubicBezTo>
                    <a:pt x="17879" y="19089"/>
                    <a:pt x="18316" y="20634"/>
                    <a:pt x="18736" y="22180"/>
                  </a:cubicBezTo>
                  <a:cubicBezTo>
                    <a:pt x="19039" y="23222"/>
                    <a:pt x="19392" y="24230"/>
                    <a:pt x="19795" y="25222"/>
                  </a:cubicBezTo>
                  <a:cubicBezTo>
                    <a:pt x="20181" y="26146"/>
                    <a:pt x="20501" y="27070"/>
                    <a:pt x="20820" y="27994"/>
                  </a:cubicBezTo>
                  <a:cubicBezTo>
                    <a:pt x="20954" y="28364"/>
                    <a:pt x="21139" y="28666"/>
                    <a:pt x="21307" y="29120"/>
                  </a:cubicBezTo>
                  <a:cubicBezTo>
                    <a:pt x="21509" y="28818"/>
                    <a:pt x="21526" y="28582"/>
                    <a:pt x="21643" y="28397"/>
                  </a:cubicBezTo>
                  <a:cubicBezTo>
                    <a:pt x="21878" y="28061"/>
                    <a:pt x="22130" y="27809"/>
                    <a:pt x="22601" y="27860"/>
                  </a:cubicBezTo>
                  <a:cubicBezTo>
                    <a:pt x="23004" y="27910"/>
                    <a:pt x="23408" y="27809"/>
                    <a:pt x="23828" y="27877"/>
                  </a:cubicBezTo>
                  <a:cubicBezTo>
                    <a:pt x="24432" y="27961"/>
                    <a:pt x="24668" y="28162"/>
                    <a:pt x="24836" y="28767"/>
                  </a:cubicBezTo>
                  <a:cubicBezTo>
                    <a:pt x="24886" y="28918"/>
                    <a:pt x="24937" y="29086"/>
                    <a:pt x="25004" y="29254"/>
                  </a:cubicBezTo>
                  <a:cubicBezTo>
                    <a:pt x="25424" y="30279"/>
                    <a:pt x="25037" y="31103"/>
                    <a:pt x="24264" y="31775"/>
                  </a:cubicBezTo>
                  <a:cubicBezTo>
                    <a:pt x="23508" y="32397"/>
                    <a:pt x="22803" y="33085"/>
                    <a:pt x="22013" y="33690"/>
                  </a:cubicBezTo>
                  <a:cubicBezTo>
                    <a:pt x="21425" y="34161"/>
                    <a:pt x="20937" y="34783"/>
                    <a:pt x="20333" y="35270"/>
                  </a:cubicBezTo>
                  <a:cubicBezTo>
                    <a:pt x="20232" y="35354"/>
                    <a:pt x="20148" y="35471"/>
                    <a:pt x="20047" y="35505"/>
                  </a:cubicBezTo>
                  <a:cubicBezTo>
                    <a:pt x="19543" y="35673"/>
                    <a:pt x="19459" y="36076"/>
                    <a:pt x="19408" y="36530"/>
                  </a:cubicBezTo>
                  <a:cubicBezTo>
                    <a:pt x="19257" y="37807"/>
                    <a:pt x="19358" y="39067"/>
                    <a:pt x="19392" y="40344"/>
                  </a:cubicBezTo>
                  <a:cubicBezTo>
                    <a:pt x="19392" y="40496"/>
                    <a:pt x="19408" y="40647"/>
                    <a:pt x="19408" y="40798"/>
                  </a:cubicBezTo>
                  <a:cubicBezTo>
                    <a:pt x="19392" y="41269"/>
                    <a:pt x="19408" y="41302"/>
                    <a:pt x="19879" y="41336"/>
                  </a:cubicBezTo>
                  <a:cubicBezTo>
                    <a:pt x="20198" y="41353"/>
                    <a:pt x="20534" y="41353"/>
                    <a:pt x="20853" y="41319"/>
                  </a:cubicBezTo>
                  <a:cubicBezTo>
                    <a:pt x="21122" y="41302"/>
                    <a:pt x="21257" y="41453"/>
                    <a:pt x="21290" y="41689"/>
                  </a:cubicBezTo>
                  <a:cubicBezTo>
                    <a:pt x="21341" y="42159"/>
                    <a:pt x="21475" y="42646"/>
                    <a:pt x="21358" y="43134"/>
                  </a:cubicBezTo>
                  <a:cubicBezTo>
                    <a:pt x="21290" y="43403"/>
                    <a:pt x="21374" y="43554"/>
                    <a:pt x="21660" y="43571"/>
                  </a:cubicBezTo>
                  <a:cubicBezTo>
                    <a:pt x="21811" y="43571"/>
                    <a:pt x="21962" y="43587"/>
                    <a:pt x="22114" y="43571"/>
                  </a:cubicBezTo>
                  <a:cubicBezTo>
                    <a:pt x="22601" y="43537"/>
                    <a:pt x="22584" y="43537"/>
                    <a:pt x="22651" y="43050"/>
                  </a:cubicBezTo>
                  <a:cubicBezTo>
                    <a:pt x="22702" y="42630"/>
                    <a:pt x="22786" y="42209"/>
                    <a:pt x="22853" y="41789"/>
                  </a:cubicBezTo>
                  <a:cubicBezTo>
                    <a:pt x="22920" y="41386"/>
                    <a:pt x="23155" y="41151"/>
                    <a:pt x="23576" y="41067"/>
                  </a:cubicBezTo>
                  <a:cubicBezTo>
                    <a:pt x="23979" y="41000"/>
                    <a:pt x="24382" y="40899"/>
                    <a:pt x="24819" y="4079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5"/>
            <p:cNvSpPr/>
            <p:nvPr/>
          </p:nvSpPr>
          <p:spPr>
            <a:xfrm>
              <a:off x="-3587068" y="4233039"/>
              <a:ext cx="1916876" cy="828258"/>
            </a:xfrm>
            <a:custGeom>
              <a:avLst/>
              <a:gdLst/>
              <a:ahLst/>
              <a:cxnLst/>
              <a:rect l="l" t="t" r="r" b="b"/>
              <a:pathLst>
                <a:path w="36363" h="15712" extrusionOk="0">
                  <a:moveTo>
                    <a:pt x="8385" y="10923"/>
                  </a:moveTo>
                  <a:cubicBezTo>
                    <a:pt x="8604" y="9562"/>
                    <a:pt x="8251" y="8386"/>
                    <a:pt x="8032" y="7277"/>
                  </a:cubicBezTo>
                  <a:cubicBezTo>
                    <a:pt x="7831" y="6336"/>
                    <a:pt x="6940" y="6084"/>
                    <a:pt x="6184" y="6688"/>
                  </a:cubicBezTo>
                  <a:cubicBezTo>
                    <a:pt x="5932" y="6890"/>
                    <a:pt x="5764" y="7142"/>
                    <a:pt x="5663" y="7461"/>
                  </a:cubicBezTo>
                  <a:cubicBezTo>
                    <a:pt x="5377" y="8436"/>
                    <a:pt x="5377" y="9427"/>
                    <a:pt x="5344" y="10402"/>
                  </a:cubicBezTo>
                  <a:cubicBezTo>
                    <a:pt x="5310" y="11024"/>
                    <a:pt x="5445" y="11108"/>
                    <a:pt x="6066" y="10990"/>
                  </a:cubicBezTo>
                  <a:cubicBezTo>
                    <a:pt x="6369" y="10940"/>
                    <a:pt x="6688" y="10788"/>
                    <a:pt x="6940" y="10839"/>
                  </a:cubicBezTo>
                  <a:cubicBezTo>
                    <a:pt x="7427" y="10956"/>
                    <a:pt x="7881" y="10872"/>
                    <a:pt x="8385" y="10923"/>
                  </a:cubicBezTo>
                  <a:close/>
                  <a:moveTo>
                    <a:pt x="31556" y="10049"/>
                  </a:moveTo>
                  <a:cubicBezTo>
                    <a:pt x="31657" y="9159"/>
                    <a:pt x="31321" y="8352"/>
                    <a:pt x="31086" y="7545"/>
                  </a:cubicBezTo>
                  <a:cubicBezTo>
                    <a:pt x="30918" y="6957"/>
                    <a:pt x="30044" y="6504"/>
                    <a:pt x="29389" y="6789"/>
                  </a:cubicBezTo>
                  <a:cubicBezTo>
                    <a:pt x="28986" y="6974"/>
                    <a:pt x="28683" y="7277"/>
                    <a:pt x="28481" y="7663"/>
                  </a:cubicBezTo>
                  <a:cubicBezTo>
                    <a:pt x="28011" y="8604"/>
                    <a:pt x="28095" y="9595"/>
                    <a:pt x="28078" y="10587"/>
                  </a:cubicBezTo>
                  <a:cubicBezTo>
                    <a:pt x="28078" y="10738"/>
                    <a:pt x="28162" y="10839"/>
                    <a:pt x="28313" y="10839"/>
                  </a:cubicBezTo>
                  <a:cubicBezTo>
                    <a:pt x="29019" y="10788"/>
                    <a:pt x="29725" y="11091"/>
                    <a:pt x="30431" y="10839"/>
                  </a:cubicBezTo>
                  <a:cubicBezTo>
                    <a:pt x="30515" y="10788"/>
                    <a:pt x="30632" y="10822"/>
                    <a:pt x="30750" y="10822"/>
                  </a:cubicBezTo>
                  <a:cubicBezTo>
                    <a:pt x="31506" y="10805"/>
                    <a:pt x="31506" y="10805"/>
                    <a:pt x="31556" y="10049"/>
                  </a:cubicBezTo>
                  <a:close/>
                  <a:moveTo>
                    <a:pt x="6503" y="15695"/>
                  </a:moveTo>
                  <a:cubicBezTo>
                    <a:pt x="4571" y="15695"/>
                    <a:pt x="2622" y="15695"/>
                    <a:pt x="689" y="15695"/>
                  </a:cubicBezTo>
                  <a:cubicBezTo>
                    <a:pt x="101" y="15695"/>
                    <a:pt x="135" y="15695"/>
                    <a:pt x="118" y="15140"/>
                  </a:cubicBezTo>
                  <a:cubicBezTo>
                    <a:pt x="84" y="13813"/>
                    <a:pt x="320" y="12485"/>
                    <a:pt x="252" y="11158"/>
                  </a:cubicBezTo>
                  <a:cubicBezTo>
                    <a:pt x="168" y="9847"/>
                    <a:pt x="286" y="8554"/>
                    <a:pt x="168" y="7243"/>
                  </a:cubicBezTo>
                  <a:cubicBezTo>
                    <a:pt x="101" y="6588"/>
                    <a:pt x="118" y="5916"/>
                    <a:pt x="84" y="5260"/>
                  </a:cubicBezTo>
                  <a:cubicBezTo>
                    <a:pt x="17" y="3798"/>
                    <a:pt x="17" y="2353"/>
                    <a:pt x="0" y="891"/>
                  </a:cubicBezTo>
                  <a:cubicBezTo>
                    <a:pt x="0" y="404"/>
                    <a:pt x="34" y="354"/>
                    <a:pt x="538" y="303"/>
                  </a:cubicBezTo>
                  <a:cubicBezTo>
                    <a:pt x="1445" y="236"/>
                    <a:pt x="2353" y="270"/>
                    <a:pt x="3260" y="270"/>
                  </a:cubicBezTo>
                  <a:cubicBezTo>
                    <a:pt x="3546" y="287"/>
                    <a:pt x="3815" y="287"/>
                    <a:pt x="4100" y="303"/>
                  </a:cubicBezTo>
                  <a:cubicBezTo>
                    <a:pt x="4302" y="303"/>
                    <a:pt x="4436" y="354"/>
                    <a:pt x="4403" y="606"/>
                  </a:cubicBezTo>
                  <a:cubicBezTo>
                    <a:pt x="4252" y="1547"/>
                    <a:pt x="4655" y="2471"/>
                    <a:pt x="4504" y="3429"/>
                  </a:cubicBezTo>
                  <a:cubicBezTo>
                    <a:pt x="4470" y="3563"/>
                    <a:pt x="4554" y="3647"/>
                    <a:pt x="4672" y="3647"/>
                  </a:cubicBezTo>
                  <a:cubicBezTo>
                    <a:pt x="4873" y="3647"/>
                    <a:pt x="5092" y="3698"/>
                    <a:pt x="5243" y="3597"/>
                  </a:cubicBezTo>
                  <a:cubicBezTo>
                    <a:pt x="5730" y="3311"/>
                    <a:pt x="6234" y="3445"/>
                    <a:pt x="6755" y="3462"/>
                  </a:cubicBezTo>
                  <a:cubicBezTo>
                    <a:pt x="7696" y="3496"/>
                    <a:pt x="8637" y="3563"/>
                    <a:pt x="9578" y="3429"/>
                  </a:cubicBezTo>
                  <a:cubicBezTo>
                    <a:pt x="9897" y="3378"/>
                    <a:pt x="10032" y="3244"/>
                    <a:pt x="9981" y="2908"/>
                  </a:cubicBezTo>
                  <a:cubicBezTo>
                    <a:pt x="9881" y="2269"/>
                    <a:pt x="10065" y="1648"/>
                    <a:pt x="10032" y="992"/>
                  </a:cubicBezTo>
                  <a:cubicBezTo>
                    <a:pt x="9998" y="488"/>
                    <a:pt x="10099" y="471"/>
                    <a:pt x="10654" y="421"/>
                  </a:cubicBezTo>
                  <a:cubicBezTo>
                    <a:pt x="11779" y="337"/>
                    <a:pt x="12888" y="488"/>
                    <a:pt x="13997" y="589"/>
                  </a:cubicBezTo>
                  <a:cubicBezTo>
                    <a:pt x="14065" y="589"/>
                    <a:pt x="14115" y="623"/>
                    <a:pt x="14182" y="639"/>
                  </a:cubicBezTo>
                  <a:cubicBezTo>
                    <a:pt x="14401" y="673"/>
                    <a:pt x="14669" y="471"/>
                    <a:pt x="14837" y="723"/>
                  </a:cubicBezTo>
                  <a:cubicBezTo>
                    <a:pt x="14972" y="925"/>
                    <a:pt x="14989" y="1177"/>
                    <a:pt x="15039" y="1412"/>
                  </a:cubicBezTo>
                  <a:cubicBezTo>
                    <a:pt x="15106" y="1832"/>
                    <a:pt x="15207" y="2252"/>
                    <a:pt x="15375" y="2639"/>
                  </a:cubicBezTo>
                  <a:cubicBezTo>
                    <a:pt x="15577" y="3126"/>
                    <a:pt x="15745" y="3227"/>
                    <a:pt x="16249" y="3076"/>
                  </a:cubicBezTo>
                  <a:cubicBezTo>
                    <a:pt x="16451" y="3025"/>
                    <a:pt x="16635" y="3042"/>
                    <a:pt x="16837" y="3042"/>
                  </a:cubicBezTo>
                  <a:cubicBezTo>
                    <a:pt x="17812" y="3042"/>
                    <a:pt x="18803" y="3009"/>
                    <a:pt x="19778" y="3109"/>
                  </a:cubicBezTo>
                  <a:cubicBezTo>
                    <a:pt x="20181" y="3143"/>
                    <a:pt x="20382" y="2958"/>
                    <a:pt x="20366" y="2538"/>
                  </a:cubicBezTo>
                  <a:cubicBezTo>
                    <a:pt x="20332" y="1933"/>
                    <a:pt x="20550" y="1345"/>
                    <a:pt x="20500" y="740"/>
                  </a:cubicBezTo>
                  <a:cubicBezTo>
                    <a:pt x="20483" y="471"/>
                    <a:pt x="20668" y="320"/>
                    <a:pt x="20903" y="320"/>
                  </a:cubicBezTo>
                  <a:cubicBezTo>
                    <a:pt x="21626" y="320"/>
                    <a:pt x="22348" y="118"/>
                    <a:pt x="23088" y="236"/>
                  </a:cubicBezTo>
                  <a:cubicBezTo>
                    <a:pt x="23659" y="337"/>
                    <a:pt x="24247" y="303"/>
                    <a:pt x="24835" y="303"/>
                  </a:cubicBezTo>
                  <a:cubicBezTo>
                    <a:pt x="25154" y="303"/>
                    <a:pt x="25322" y="438"/>
                    <a:pt x="25390" y="723"/>
                  </a:cubicBezTo>
                  <a:cubicBezTo>
                    <a:pt x="25541" y="1379"/>
                    <a:pt x="25692" y="2017"/>
                    <a:pt x="25810" y="2673"/>
                  </a:cubicBezTo>
                  <a:cubicBezTo>
                    <a:pt x="25843" y="2908"/>
                    <a:pt x="25894" y="3025"/>
                    <a:pt x="26129" y="3059"/>
                  </a:cubicBezTo>
                  <a:cubicBezTo>
                    <a:pt x="26398" y="3109"/>
                    <a:pt x="26667" y="3244"/>
                    <a:pt x="26936" y="3244"/>
                  </a:cubicBezTo>
                  <a:cubicBezTo>
                    <a:pt x="28011" y="3227"/>
                    <a:pt x="29086" y="3328"/>
                    <a:pt x="30162" y="3126"/>
                  </a:cubicBezTo>
                  <a:cubicBezTo>
                    <a:pt x="30935" y="2975"/>
                    <a:pt x="31120" y="2790"/>
                    <a:pt x="31136" y="2034"/>
                  </a:cubicBezTo>
                  <a:cubicBezTo>
                    <a:pt x="31170" y="1530"/>
                    <a:pt x="31271" y="1009"/>
                    <a:pt x="31237" y="488"/>
                  </a:cubicBezTo>
                  <a:cubicBezTo>
                    <a:pt x="31204" y="270"/>
                    <a:pt x="31321" y="169"/>
                    <a:pt x="31556" y="118"/>
                  </a:cubicBezTo>
                  <a:cubicBezTo>
                    <a:pt x="32094" y="1"/>
                    <a:pt x="32649" y="18"/>
                    <a:pt x="33169" y="68"/>
                  </a:cubicBezTo>
                  <a:cubicBezTo>
                    <a:pt x="33875" y="135"/>
                    <a:pt x="34564" y="270"/>
                    <a:pt x="35287" y="320"/>
                  </a:cubicBezTo>
                  <a:cubicBezTo>
                    <a:pt x="36009" y="371"/>
                    <a:pt x="36043" y="438"/>
                    <a:pt x="36076" y="1177"/>
                  </a:cubicBezTo>
                  <a:cubicBezTo>
                    <a:pt x="36093" y="1782"/>
                    <a:pt x="36144" y="2370"/>
                    <a:pt x="36177" y="2975"/>
                  </a:cubicBezTo>
                  <a:cubicBezTo>
                    <a:pt x="36261" y="4168"/>
                    <a:pt x="36345" y="5344"/>
                    <a:pt x="36261" y="6537"/>
                  </a:cubicBezTo>
                  <a:cubicBezTo>
                    <a:pt x="36194" y="7394"/>
                    <a:pt x="36177" y="8251"/>
                    <a:pt x="36211" y="9108"/>
                  </a:cubicBezTo>
                  <a:cubicBezTo>
                    <a:pt x="36228" y="9931"/>
                    <a:pt x="36194" y="10738"/>
                    <a:pt x="36194" y="11545"/>
                  </a:cubicBezTo>
                  <a:cubicBezTo>
                    <a:pt x="36194" y="12603"/>
                    <a:pt x="36177" y="13662"/>
                    <a:pt x="36328" y="14720"/>
                  </a:cubicBezTo>
                  <a:cubicBezTo>
                    <a:pt x="36362" y="14972"/>
                    <a:pt x="36295" y="15090"/>
                    <a:pt x="35992" y="15107"/>
                  </a:cubicBezTo>
                  <a:cubicBezTo>
                    <a:pt x="34917" y="15124"/>
                    <a:pt x="33825" y="15157"/>
                    <a:pt x="32766" y="15224"/>
                  </a:cubicBezTo>
                  <a:cubicBezTo>
                    <a:pt x="31204" y="15342"/>
                    <a:pt x="29658" y="15426"/>
                    <a:pt x="28112" y="15460"/>
                  </a:cubicBezTo>
                  <a:cubicBezTo>
                    <a:pt x="26415" y="15476"/>
                    <a:pt x="24701" y="15476"/>
                    <a:pt x="23004" y="15493"/>
                  </a:cubicBezTo>
                  <a:cubicBezTo>
                    <a:pt x="22701" y="15493"/>
                    <a:pt x="22634" y="15359"/>
                    <a:pt x="22651" y="15107"/>
                  </a:cubicBezTo>
                  <a:cubicBezTo>
                    <a:pt x="22752" y="13813"/>
                    <a:pt x="22617" y="12536"/>
                    <a:pt x="22567" y="11259"/>
                  </a:cubicBezTo>
                  <a:cubicBezTo>
                    <a:pt x="22533" y="10368"/>
                    <a:pt x="22281" y="9528"/>
                    <a:pt x="21811" y="8772"/>
                  </a:cubicBezTo>
                  <a:cubicBezTo>
                    <a:pt x="21643" y="8470"/>
                    <a:pt x="21441" y="8184"/>
                    <a:pt x="21307" y="7865"/>
                  </a:cubicBezTo>
                  <a:cubicBezTo>
                    <a:pt x="21155" y="7529"/>
                    <a:pt x="20903" y="7310"/>
                    <a:pt x="20618" y="7125"/>
                  </a:cubicBezTo>
                  <a:cubicBezTo>
                    <a:pt x="18685" y="5815"/>
                    <a:pt x="16283" y="6336"/>
                    <a:pt x="15174" y="8201"/>
                  </a:cubicBezTo>
                  <a:cubicBezTo>
                    <a:pt x="14098" y="10032"/>
                    <a:pt x="13577" y="12015"/>
                    <a:pt x="13577" y="14132"/>
                  </a:cubicBezTo>
                  <a:lnTo>
                    <a:pt x="13577" y="14586"/>
                  </a:lnTo>
                  <a:cubicBezTo>
                    <a:pt x="13577" y="15644"/>
                    <a:pt x="13577" y="15678"/>
                    <a:pt x="12519" y="15695"/>
                  </a:cubicBezTo>
                  <a:cubicBezTo>
                    <a:pt x="11006" y="15712"/>
                    <a:pt x="9494" y="15695"/>
                    <a:pt x="7999" y="15695"/>
                  </a:cubicBezTo>
                  <a:cubicBezTo>
                    <a:pt x="7495" y="15695"/>
                    <a:pt x="7007" y="15695"/>
                    <a:pt x="6503" y="15695"/>
                  </a:cubicBezTo>
                  <a:lnTo>
                    <a:pt x="6503" y="1569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5"/>
            <p:cNvSpPr/>
            <p:nvPr/>
          </p:nvSpPr>
          <p:spPr>
            <a:xfrm>
              <a:off x="-2089257" y="3067431"/>
              <a:ext cx="967320" cy="1962896"/>
            </a:xfrm>
            <a:custGeom>
              <a:avLst/>
              <a:gdLst/>
              <a:ahLst/>
              <a:cxnLst/>
              <a:rect l="l" t="t" r="r" b="b"/>
              <a:pathLst>
                <a:path w="18350" h="37236" extrusionOk="0">
                  <a:moveTo>
                    <a:pt x="9393" y="14988"/>
                  </a:moveTo>
                  <a:lnTo>
                    <a:pt x="9393" y="15022"/>
                  </a:lnTo>
                  <a:cubicBezTo>
                    <a:pt x="9847" y="15022"/>
                    <a:pt x="10300" y="15005"/>
                    <a:pt x="10754" y="15039"/>
                  </a:cubicBezTo>
                  <a:cubicBezTo>
                    <a:pt x="11023" y="15039"/>
                    <a:pt x="11107" y="14938"/>
                    <a:pt x="11124" y="14669"/>
                  </a:cubicBezTo>
                  <a:cubicBezTo>
                    <a:pt x="11157" y="14131"/>
                    <a:pt x="11073" y="13594"/>
                    <a:pt x="11023" y="13056"/>
                  </a:cubicBezTo>
                  <a:cubicBezTo>
                    <a:pt x="10973" y="12199"/>
                    <a:pt x="11006" y="11342"/>
                    <a:pt x="10872" y="10485"/>
                  </a:cubicBezTo>
                  <a:cubicBezTo>
                    <a:pt x="10737" y="9511"/>
                    <a:pt x="9712" y="9091"/>
                    <a:pt x="8939" y="9628"/>
                  </a:cubicBezTo>
                  <a:cubicBezTo>
                    <a:pt x="8318" y="10048"/>
                    <a:pt x="8099" y="10687"/>
                    <a:pt x="7914" y="11359"/>
                  </a:cubicBezTo>
                  <a:cubicBezTo>
                    <a:pt x="7629" y="12451"/>
                    <a:pt x="7696" y="13577"/>
                    <a:pt x="7730" y="14686"/>
                  </a:cubicBezTo>
                  <a:cubicBezTo>
                    <a:pt x="7730" y="14904"/>
                    <a:pt x="7814" y="14988"/>
                    <a:pt x="8032" y="14988"/>
                  </a:cubicBezTo>
                  <a:cubicBezTo>
                    <a:pt x="8486" y="14972"/>
                    <a:pt x="8939" y="14988"/>
                    <a:pt x="9393" y="14988"/>
                  </a:cubicBezTo>
                  <a:close/>
                  <a:moveTo>
                    <a:pt x="8637" y="37185"/>
                  </a:moveTo>
                  <a:cubicBezTo>
                    <a:pt x="8570" y="35975"/>
                    <a:pt x="8486" y="34799"/>
                    <a:pt x="8469" y="33640"/>
                  </a:cubicBezTo>
                  <a:cubicBezTo>
                    <a:pt x="8435" y="31791"/>
                    <a:pt x="8250" y="29909"/>
                    <a:pt x="8519" y="28044"/>
                  </a:cubicBezTo>
                  <a:cubicBezTo>
                    <a:pt x="8587" y="27523"/>
                    <a:pt x="8519" y="26969"/>
                    <a:pt x="8570" y="26448"/>
                  </a:cubicBezTo>
                  <a:cubicBezTo>
                    <a:pt x="8671" y="25272"/>
                    <a:pt x="8519" y="24129"/>
                    <a:pt x="8435" y="22970"/>
                  </a:cubicBezTo>
                  <a:cubicBezTo>
                    <a:pt x="8385" y="22281"/>
                    <a:pt x="8032" y="21777"/>
                    <a:pt x="7461" y="21441"/>
                  </a:cubicBezTo>
                  <a:cubicBezTo>
                    <a:pt x="7226" y="21290"/>
                    <a:pt x="6889" y="21323"/>
                    <a:pt x="6587" y="21340"/>
                  </a:cubicBezTo>
                  <a:cubicBezTo>
                    <a:pt x="5159" y="21424"/>
                    <a:pt x="5495" y="21474"/>
                    <a:pt x="5444" y="20214"/>
                  </a:cubicBezTo>
                  <a:cubicBezTo>
                    <a:pt x="5428" y="19693"/>
                    <a:pt x="5360" y="19172"/>
                    <a:pt x="5428" y="18651"/>
                  </a:cubicBezTo>
                  <a:cubicBezTo>
                    <a:pt x="5596" y="17542"/>
                    <a:pt x="5360" y="16450"/>
                    <a:pt x="5377" y="15341"/>
                  </a:cubicBezTo>
                  <a:cubicBezTo>
                    <a:pt x="5394" y="14215"/>
                    <a:pt x="5226" y="13073"/>
                    <a:pt x="5108" y="11947"/>
                  </a:cubicBezTo>
                  <a:cubicBezTo>
                    <a:pt x="4991" y="10821"/>
                    <a:pt x="4940" y="9712"/>
                    <a:pt x="5142" y="8603"/>
                  </a:cubicBezTo>
                  <a:cubicBezTo>
                    <a:pt x="5260" y="7881"/>
                    <a:pt x="4924" y="7326"/>
                    <a:pt x="4453" y="6889"/>
                  </a:cubicBezTo>
                  <a:cubicBezTo>
                    <a:pt x="3613" y="6116"/>
                    <a:pt x="2823" y="5293"/>
                    <a:pt x="1933" y="4571"/>
                  </a:cubicBezTo>
                  <a:cubicBezTo>
                    <a:pt x="1344" y="4083"/>
                    <a:pt x="790" y="3529"/>
                    <a:pt x="219" y="3008"/>
                  </a:cubicBezTo>
                  <a:cubicBezTo>
                    <a:pt x="84" y="2890"/>
                    <a:pt x="34" y="2806"/>
                    <a:pt x="67" y="2588"/>
                  </a:cubicBezTo>
                  <a:cubicBezTo>
                    <a:pt x="118" y="2185"/>
                    <a:pt x="51" y="1781"/>
                    <a:pt x="34" y="1378"/>
                  </a:cubicBezTo>
                  <a:cubicBezTo>
                    <a:pt x="34" y="1260"/>
                    <a:pt x="0" y="1126"/>
                    <a:pt x="0" y="1008"/>
                  </a:cubicBezTo>
                  <a:cubicBezTo>
                    <a:pt x="34" y="454"/>
                    <a:pt x="84" y="403"/>
                    <a:pt x="622" y="303"/>
                  </a:cubicBezTo>
                  <a:cubicBezTo>
                    <a:pt x="689" y="303"/>
                    <a:pt x="756" y="252"/>
                    <a:pt x="807" y="252"/>
                  </a:cubicBezTo>
                  <a:cubicBezTo>
                    <a:pt x="1949" y="202"/>
                    <a:pt x="1697" y="0"/>
                    <a:pt x="1933" y="1025"/>
                  </a:cubicBezTo>
                  <a:cubicBezTo>
                    <a:pt x="2101" y="1781"/>
                    <a:pt x="2487" y="2117"/>
                    <a:pt x="3277" y="2134"/>
                  </a:cubicBezTo>
                  <a:cubicBezTo>
                    <a:pt x="3848" y="2151"/>
                    <a:pt x="4403" y="2168"/>
                    <a:pt x="4957" y="2185"/>
                  </a:cubicBezTo>
                  <a:cubicBezTo>
                    <a:pt x="5612" y="2218"/>
                    <a:pt x="5780" y="2067"/>
                    <a:pt x="5797" y="1445"/>
                  </a:cubicBezTo>
                  <a:cubicBezTo>
                    <a:pt x="5814" y="487"/>
                    <a:pt x="5814" y="487"/>
                    <a:pt x="6772" y="504"/>
                  </a:cubicBezTo>
                  <a:cubicBezTo>
                    <a:pt x="6856" y="504"/>
                    <a:pt x="6940" y="504"/>
                    <a:pt x="7024" y="504"/>
                  </a:cubicBezTo>
                  <a:cubicBezTo>
                    <a:pt x="7646" y="504"/>
                    <a:pt x="7629" y="504"/>
                    <a:pt x="7797" y="1092"/>
                  </a:cubicBezTo>
                  <a:cubicBezTo>
                    <a:pt x="7914" y="1563"/>
                    <a:pt x="8150" y="1882"/>
                    <a:pt x="8704" y="1949"/>
                  </a:cubicBezTo>
                  <a:cubicBezTo>
                    <a:pt x="9225" y="2017"/>
                    <a:pt x="9746" y="2151"/>
                    <a:pt x="10300" y="2134"/>
                  </a:cubicBezTo>
                  <a:cubicBezTo>
                    <a:pt x="10788" y="2117"/>
                    <a:pt x="10788" y="2117"/>
                    <a:pt x="10922" y="1596"/>
                  </a:cubicBezTo>
                  <a:cubicBezTo>
                    <a:pt x="11006" y="1311"/>
                    <a:pt x="11040" y="1008"/>
                    <a:pt x="11023" y="706"/>
                  </a:cubicBezTo>
                  <a:cubicBezTo>
                    <a:pt x="11023" y="454"/>
                    <a:pt x="11157" y="336"/>
                    <a:pt x="11376" y="336"/>
                  </a:cubicBezTo>
                  <a:cubicBezTo>
                    <a:pt x="11897" y="319"/>
                    <a:pt x="12418" y="319"/>
                    <a:pt x="12939" y="319"/>
                  </a:cubicBezTo>
                  <a:cubicBezTo>
                    <a:pt x="13207" y="303"/>
                    <a:pt x="13275" y="538"/>
                    <a:pt x="13291" y="706"/>
                  </a:cubicBezTo>
                  <a:cubicBezTo>
                    <a:pt x="13426" y="1966"/>
                    <a:pt x="13947" y="2151"/>
                    <a:pt x="15224" y="2134"/>
                  </a:cubicBezTo>
                  <a:cubicBezTo>
                    <a:pt x="15476" y="2134"/>
                    <a:pt x="15728" y="2151"/>
                    <a:pt x="15980" y="2101"/>
                  </a:cubicBezTo>
                  <a:cubicBezTo>
                    <a:pt x="16299" y="2033"/>
                    <a:pt x="16417" y="1865"/>
                    <a:pt x="16434" y="1563"/>
                  </a:cubicBezTo>
                  <a:cubicBezTo>
                    <a:pt x="16484" y="471"/>
                    <a:pt x="16484" y="471"/>
                    <a:pt x="17593" y="521"/>
                  </a:cubicBezTo>
                  <a:cubicBezTo>
                    <a:pt x="18114" y="555"/>
                    <a:pt x="18147" y="588"/>
                    <a:pt x="18231" y="1076"/>
                  </a:cubicBezTo>
                  <a:cubicBezTo>
                    <a:pt x="18349" y="1630"/>
                    <a:pt x="18248" y="2084"/>
                    <a:pt x="17795" y="2470"/>
                  </a:cubicBezTo>
                  <a:cubicBezTo>
                    <a:pt x="17055" y="3092"/>
                    <a:pt x="16501" y="3915"/>
                    <a:pt x="15812" y="4587"/>
                  </a:cubicBezTo>
                  <a:cubicBezTo>
                    <a:pt x="15560" y="4823"/>
                    <a:pt x="15358" y="5108"/>
                    <a:pt x="15173" y="5411"/>
                  </a:cubicBezTo>
                  <a:cubicBezTo>
                    <a:pt x="14720" y="6133"/>
                    <a:pt x="14232" y="6839"/>
                    <a:pt x="13745" y="7561"/>
                  </a:cubicBezTo>
                  <a:cubicBezTo>
                    <a:pt x="13560" y="7830"/>
                    <a:pt x="13493" y="8133"/>
                    <a:pt x="13493" y="8469"/>
                  </a:cubicBezTo>
                  <a:cubicBezTo>
                    <a:pt x="13476" y="10065"/>
                    <a:pt x="13493" y="11661"/>
                    <a:pt x="13426" y="13258"/>
                  </a:cubicBezTo>
                  <a:cubicBezTo>
                    <a:pt x="13375" y="14602"/>
                    <a:pt x="13308" y="15929"/>
                    <a:pt x="13308" y="17274"/>
                  </a:cubicBezTo>
                  <a:cubicBezTo>
                    <a:pt x="13325" y="18231"/>
                    <a:pt x="13443" y="19189"/>
                    <a:pt x="13443" y="20164"/>
                  </a:cubicBezTo>
                  <a:cubicBezTo>
                    <a:pt x="13443" y="21575"/>
                    <a:pt x="13325" y="23003"/>
                    <a:pt x="13207" y="24415"/>
                  </a:cubicBezTo>
                  <a:cubicBezTo>
                    <a:pt x="13207" y="24583"/>
                    <a:pt x="13191" y="24751"/>
                    <a:pt x="13191" y="24936"/>
                  </a:cubicBezTo>
                  <a:cubicBezTo>
                    <a:pt x="13207" y="26784"/>
                    <a:pt x="13090" y="28632"/>
                    <a:pt x="12989" y="30481"/>
                  </a:cubicBezTo>
                  <a:cubicBezTo>
                    <a:pt x="12939" y="31237"/>
                    <a:pt x="13073" y="31976"/>
                    <a:pt x="13073" y="32732"/>
                  </a:cubicBezTo>
                  <a:cubicBezTo>
                    <a:pt x="13056" y="33404"/>
                    <a:pt x="13056" y="34077"/>
                    <a:pt x="13090" y="34732"/>
                  </a:cubicBezTo>
                  <a:cubicBezTo>
                    <a:pt x="13107" y="35454"/>
                    <a:pt x="13157" y="36160"/>
                    <a:pt x="13275" y="36866"/>
                  </a:cubicBezTo>
                  <a:cubicBezTo>
                    <a:pt x="13325" y="37185"/>
                    <a:pt x="13224" y="37236"/>
                    <a:pt x="12955" y="37236"/>
                  </a:cubicBezTo>
                  <a:cubicBezTo>
                    <a:pt x="11930" y="37219"/>
                    <a:pt x="10889" y="37185"/>
                    <a:pt x="9847" y="37185"/>
                  </a:cubicBezTo>
                  <a:cubicBezTo>
                    <a:pt x="9444" y="37168"/>
                    <a:pt x="9040" y="37185"/>
                    <a:pt x="8637" y="3718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5"/>
            <p:cNvSpPr/>
            <p:nvPr/>
          </p:nvSpPr>
          <p:spPr>
            <a:xfrm>
              <a:off x="-4130021" y="3086039"/>
              <a:ext cx="977916" cy="1997424"/>
            </a:xfrm>
            <a:custGeom>
              <a:avLst/>
              <a:gdLst/>
              <a:ahLst/>
              <a:cxnLst/>
              <a:rect l="l" t="t" r="r" b="b"/>
              <a:pathLst>
                <a:path w="18551" h="37891" extrusionOk="0">
                  <a:moveTo>
                    <a:pt x="10889" y="14803"/>
                  </a:moveTo>
                  <a:cubicBezTo>
                    <a:pt x="10922" y="14669"/>
                    <a:pt x="10973" y="14619"/>
                    <a:pt x="10973" y="14551"/>
                  </a:cubicBezTo>
                  <a:cubicBezTo>
                    <a:pt x="10922" y="13140"/>
                    <a:pt x="11023" y="11712"/>
                    <a:pt x="10603" y="10334"/>
                  </a:cubicBezTo>
                  <a:cubicBezTo>
                    <a:pt x="10502" y="9964"/>
                    <a:pt x="10368" y="9645"/>
                    <a:pt x="10132" y="9359"/>
                  </a:cubicBezTo>
                  <a:cubicBezTo>
                    <a:pt x="9763" y="8889"/>
                    <a:pt x="9158" y="8855"/>
                    <a:pt x="8704" y="9242"/>
                  </a:cubicBezTo>
                  <a:cubicBezTo>
                    <a:pt x="8503" y="9410"/>
                    <a:pt x="8351" y="9628"/>
                    <a:pt x="8250" y="9863"/>
                  </a:cubicBezTo>
                  <a:cubicBezTo>
                    <a:pt x="7646" y="11073"/>
                    <a:pt x="7562" y="12384"/>
                    <a:pt x="7612" y="13694"/>
                  </a:cubicBezTo>
                  <a:cubicBezTo>
                    <a:pt x="7629" y="13913"/>
                    <a:pt x="7646" y="14115"/>
                    <a:pt x="7612" y="14333"/>
                  </a:cubicBezTo>
                  <a:cubicBezTo>
                    <a:pt x="7545" y="14753"/>
                    <a:pt x="7578" y="14787"/>
                    <a:pt x="7982" y="14803"/>
                  </a:cubicBezTo>
                  <a:cubicBezTo>
                    <a:pt x="8956" y="14803"/>
                    <a:pt x="9931" y="14803"/>
                    <a:pt x="10889" y="14803"/>
                  </a:cubicBezTo>
                  <a:close/>
                  <a:moveTo>
                    <a:pt x="5764" y="37891"/>
                  </a:moveTo>
                  <a:cubicBezTo>
                    <a:pt x="5747" y="37740"/>
                    <a:pt x="5713" y="37655"/>
                    <a:pt x="5730" y="37588"/>
                  </a:cubicBezTo>
                  <a:cubicBezTo>
                    <a:pt x="5797" y="36294"/>
                    <a:pt x="5680" y="35001"/>
                    <a:pt x="5629" y="33707"/>
                  </a:cubicBezTo>
                  <a:cubicBezTo>
                    <a:pt x="5579" y="32665"/>
                    <a:pt x="5680" y="31606"/>
                    <a:pt x="5512" y="30565"/>
                  </a:cubicBezTo>
                  <a:cubicBezTo>
                    <a:pt x="5394" y="29724"/>
                    <a:pt x="5680" y="28884"/>
                    <a:pt x="5579" y="28044"/>
                  </a:cubicBezTo>
                  <a:cubicBezTo>
                    <a:pt x="5461" y="26784"/>
                    <a:pt x="5579" y="25507"/>
                    <a:pt x="5377" y="24264"/>
                  </a:cubicBezTo>
                  <a:cubicBezTo>
                    <a:pt x="5344" y="24028"/>
                    <a:pt x="5360" y="23776"/>
                    <a:pt x="5344" y="23541"/>
                  </a:cubicBezTo>
                  <a:cubicBezTo>
                    <a:pt x="5327" y="22197"/>
                    <a:pt x="4974" y="20869"/>
                    <a:pt x="5075" y="19508"/>
                  </a:cubicBezTo>
                  <a:cubicBezTo>
                    <a:pt x="5092" y="19155"/>
                    <a:pt x="4923" y="18836"/>
                    <a:pt x="4923" y="18483"/>
                  </a:cubicBezTo>
                  <a:cubicBezTo>
                    <a:pt x="4974" y="17089"/>
                    <a:pt x="4991" y="15711"/>
                    <a:pt x="5041" y="14333"/>
                  </a:cubicBezTo>
                  <a:cubicBezTo>
                    <a:pt x="5092" y="12837"/>
                    <a:pt x="5125" y="11325"/>
                    <a:pt x="5058" y="9830"/>
                  </a:cubicBezTo>
                  <a:cubicBezTo>
                    <a:pt x="5024" y="8990"/>
                    <a:pt x="4873" y="8183"/>
                    <a:pt x="4856" y="7343"/>
                  </a:cubicBezTo>
                  <a:cubicBezTo>
                    <a:pt x="4856" y="7108"/>
                    <a:pt x="4772" y="6923"/>
                    <a:pt x="4587" y="6788"/>
                  </a:cubicBezTo>
                  <a:cubicBezTo>
                    <a:pt x="3831" y="6167"/>
                    <a:pt x="3210" y="5461"/>
                    <a:pt x="2605" y="4688"/>
                  </a:cubicBezTo>
                  <a:cubicBezTo>
                    <a:pt x="1933" y="3831"/>
                    <a:pt x="1143" y="3075"/>
                    <a:pt x="387" y="2268"/>
                  </a:cubicBezTo>
                  <a:cubicBezTo>
                    <a:pt x="319" y="2184"/>
                    <a:pt x="168" y="2151"/>
                    <a:pt x="202" y="2033"/>
                  </a:cubicBezTo>
                  <a:cubicBezTo>
                    <a:pt x="303" y="1479"/>
                    <a:pt x="0" y="958"/>
                    <a:pt x="34" y="386"/>
                  </a:cubicBezTo>
                  <a:cubicBezTo>
                    <a:pt x="51" y="101"/>
                    <a:pt x="202" y="50"/>
                    <a:pt x="353" y="34"/>
                  </a:cubicBezTo>
                  <a:cubicBezTo>
                    <a:pt x="639" y="0"/>
                    <a:pt x="908" y="50"/>
                    <a:pt x="1193" y="67"/>
                  </a:cubicBezTo>
                  <a:cubicBezTo>
                    <a:pt x="1311" y="67"/>
                    <a:pt x="1395" y="134"/>
                    <a:pt x="1428" y="252"/>
                  </a:cubicBezTo>
                  <a:cubicBezTo>
                    <a:pt x="1462" y="353"/>
                    <a:pt x="1512" y="454"/>
                    <a:pt x="1546" y="555"/>
                  </a:cubicBezTo>
                  <a:cubicBezTo>
                    <a:pt x="1765" y="1344"/>
                    <a:pt x="2084" y="1748"/>
                    <a:pt x="3294" y="1680"/>
                  </a:cubicBezTo>
                  <a:cubicBezTo>
                    <a:pt x="3865" y="1647"/>
                    <a:pt x="4436" y="1495"/>
                    <a:pt x="5024" y="1647"/>
                  </a:cubicBezTo>
                  <a:cubicBezTo>
                    <a:pt x="5192" y="1680"/>
                    <a:pt x="5394" y="1596"/>
                    <a:pt x="5596" y="1546"/>
                  </a:cubicBezTo>
                  <a:cubicBezTo>
                    <a:pt x="5932" y="1462"/>
                    <a:pt x="5982" y="1378"/>
                    <a:pt x="5898" y="975"/>
                  </a:cubicBezTo>
                  <a:cubicBezTo>
                    <a:pt x="5864" y="840"/>
                    <a:pt x="5881" y="706"/>
                    <a:pt x="5848" y="588"/>
                  </a:cubicBezTo>
                  <a:cubicBezTo>
                    <a:pt x="5797" y="403"/>
                    <a:pt x="5848" y="302"/>
                    <a:pt x="6032" y="252"/>
                  </a:cubicBezTo>
                  <a:cubicBezTo>
                    <a:pt x="6201" y="218"/>
                    <a:pt x="6352" y="151"/>
                    <a:pt x="6520" y="134"/>
                  </a:cubicBezTo>
                  <a:cubicBezTo>
                    <a:pt x="7125" y="118"/>
                    <a:pt x="7360" y="235"/>
                    <a:pt x="7562" y="790"/>
                  </a:cubicBezTo>
                  <a:cubicBezTo>
                    <a:pt x="7797" y="1428"/>
                    <a:pt x="8217" y="1714"/>
                    <a:pt x="8889" y="1647"/>
                  </a:cubicBezTo>
                  <a:cubicBezTo>
                    <a:pt x="9040" y="1630"/>
                    <a:pt x="9191" y="1647"/>
                    <a:pt x="9343" y="1664"/>
                  </a:cubicBezTo>
                  <a:cubicBezTo>
                    <a:pt x="9578" y="1664"/>
                    <a:pt x="9813" y="1664"/>
                    <a:pt x="10048" y="1664"/>
                  </a:cubicBezTo>
                  <a:cubicBezTo>
                    <a:pt x="10721" y="1647"/>
                    <a:pt x="10805" y="1563"/>
                    <a:pt x="10905" y="891"/>
                  </a:cubicBezTo>
                  <a:cubicBezTo>
                    <a:pt x="10973" y="454"/>
                    <a:pt x="11057" y="336"/>
                    <a:pt x="11493" y="269"/>
                  </a:cubicBezTo>
                  <a:cubicBezTo>
                    <a:pt x="11695" y="235"/>
                    <a:pt x="11880" y="252"/>
                    <a:pt x="12082" y="235"/>
                  </a:cubicBezTo>
                  <a:cubicBezTo>
                    <a:pt x="12602" y="168"/>
                    <a:pt x="12938" y="370"/>
                    <a:pt x="13107" y="891"/>
                  </a:cubicBezTo>
                  <a:cubicBezTo>
                    <a:pt x="13308" y="1495"/>
                    <a:pt x="13745" y="1832"/>
                    <a:pt x="14434" y="1798"/>
                  </a:cubicBezTo>
                  <a:cubicBezTo>
                    <a:pt x="14837" y="1781"/>
                    <a:pt x="15241" y="1832"/>
                    <a:pt x="15661" y="1832"/>
                  </a:cubicBezTo>
                  <a:cubicBezTo>
                    <a:pt x="16198" y="1815"/>
                    <a:pt x="16349" y="1664"/>
                    <a:pt x="16366" y="1126"/>
                  </a:cubicBezTo>
                  <a:cubicBezTo>
                    <a:pt x="16417" y="151"/>
                    <a:pt x="16299" y="269"/>
                    <a:pt x="17257" y="269"/>
                  </a:cubicBezTo>
                  <a:cubicBezTo>
                    <a:pt x="18215" y="269"/>
                    <a:pt x="18063" y="134"/>
                    <a:pt x="18315" y="1143"/>
                  </a:cubicBezTo>
                  <a:cubicBezTo>
                    <a:pt x="18349" y="1260"/>
                    <a:pt x="18383" y="1395"/>
                    <a:pt x="18399" y="1512"/>
                  </a:cubicBezTo>
                  <a:cubicBezTo>
                    <a:pt x="18551" y="2067"/>
                    <a:pt x="18399" y="2537"/>
                    <a:pt x="18013" y="2924"/>
                  </a:cubicBezTo>
                  <a:cubicBezTo>
                    <a:pt x="17442" y="3495"/>
                    <a:pt x="16870" y="4050"/>
                    <a:pt x="16265" y="4587"/>
                  </a:cubicBezTo>
                  <a:cubicBezTo>
                    <a:pt x="15442" y="5327"/>
                    <a:pt x="14602" y="6066"/>
                    <a:pt x="13913" y="6940"/>
                  </a:cubicBezTo>
                  <a:cubicBezTo>
                    <a:pt x="13896" y="6956"/>
                    <a:pt x="13879" y="6990"/>
                    <a:pt x="13863" y="6990"/>
                  </a:cubicBezTo>
                  <a:cubicBezTo>
                    <a:pt x="12703" y="7797"/>
                    <a:pt x="12871" y="8990"/>
                    <a:pt x="12938" y="10149"/>
                  </a:cubicBezTo>
                  <a:cubicBezTo>
                    <a:pt x="12972" y="10552"/>
                    <a:pt x="13006" y="10956"/>
                    <a:pt x="13023" y="11359"/>
                  </a:cubicBezTo>
                  <a:cubicBezTo>
                    <a:pt x="13107" y="13879"/>
                    <a:pt x="13174" y="16400"/>
                    <a:pt x="13157" y="18920"/>
                  </a:cubicBezTo>
                  <a:cubicBezTo>
                    <a:pt x="13157" y="19592"/>
                    <a:pt x="13157" y="20264"/>
                    <a:pt x="13207" y="20937"/>
                  </a:cubicBezTo>
                  <a:cubicBezTo>
                    <a:pt x="13224" y="21289"/>
                    <a:pt x="13090" y="21373"/>
                    <a:pt x="12787" y="21424"/>
                  </a:cubicBezTo>
                  <a:cubicBezTo>
                    <a:pt x="12132" y="21525"/>
                    <a:pt x="11493" y="21474"/>
                    <a:pt x="10838" y="21525"/>
                  </a:cubicBezTo>
                  <a:cubicBezTo>
                    <a:pt x="10670" y="21541"/>
                    <a:pt x="10502" y="21592"/>
                    <a:pt x="10351" y="21625"/>
                  </a:cubicBezTo>
                  <a:cubicBezTo>
                    <a:pt x="9763" y="21793"/>
                    <a:pt x="9477" y="22146"/>
                    <a:pt x="9477" y="22734"/>
                  </a:cubicBezTo>
                  <a:cubicBezTo>
                    <a:pt x="9494" y="24247"/>
                    <a:pt x="9511" y="25759"/>
                    <a:pt x="9612" y="27271"/>
                  </a:cubicBezTo>
                  <a:cubicBezTo>
                    <a:pt x="9712" y="29019"/>
                    <a:pt x="9645" y="30766"/>
                    <a:pt x="9645" y="32514"/>
                  </a:cubicBezTo>
                  <a:cubicBezTo>
                    <a:pt x="9645" y="34043"/>
                    <a:pt x="9645" y="35572"/>
                    <a:pt x="9847" y="37084"/>
                  </a:cubicBezTo>
                  <a:cubicBezTo>
                    <a:pt x="9880" y="37269"/>
                    <a:pt x="9931" y="37471"/>
                    <a:pt x="9612" y="37504"/>
                  </a:cubicBezTo>
                  <a:cubicBezTo>
                    <a:pt x="8334" y="37588"/>
                    <a:pt x="7057" y="37723"/>
                    <a:pt x="5764" y="3789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5"/>
            <p:cNvSpPr/>
            <p:nvPr/>
          </p:nvSpPr>
          <p:spPr>
            <a:xfrm>
              <a:off x="-3413482" y="3774218"/>
              <a:ext cx="1568746" cy="613023"/>
            </a:xfrm>
            <a:custGeom>
              <a:avLst/>
              <a:gdLst/>
              <a:ahLst/>
              <a:cxnLst/>
              <a:rect l="l" t="t" r="r" b="b"/>
              <a:pathLst>
                <a:path w="29759" h="11629" extrusionOk="0">
                  <a:moveTo>
                    <a:pt x="21962" y="6722"/>
                  </a:moveTo>
                  <a:cubicBezTo>
                    <a:pt x="21929" y="6470"/>
                    <a:pt x="21895" y="6067"/>
                    <a:pt x="21845" y="5664"/>
                  </a:cubicBezTo>
                  <a:cubicBezTo>
                    <a:pt x="21761" y="5126"/>
                    <a:pt x="21576" y="4622"/>
                    <a:pt x="21189" y="4218"/>
                  </a:cubicBezTo>
                  <a:cubicBezTo>
                    <a:pt x="20803" y="3815"/>
                    <a:pt x="20349" y="3782"/>
                    <a:pt x="19929" y="4134"/>
                  </a:cubicBezTo>
                  <a:cubicBezTo>
                    <a:pt x="19475" y="4487"/>
                    <a:pt x="19291" y="4975"/>
                    <a:pt x="19240" y="5529"/>
                  </a:cubicBezTo>
                  <a:cubicBezTo>
                    <a:pt x="19207" y="5882"/>
                    <a:pt x="19190" y="6218"/>
                    <a:pt x="19156" y="6554"/>
                  </a:cubicBezTo>
                  <a:cubicBezTo>
                    <a:pt x="19106" y="7109"/>
                    <a:pt x="19123" y="7109"/>
                    <a:pt x="19660" y="7209"/>
                  </a:cubicBezTo>
                  <a:cubicBezTo>
                    <a:pt x="20131" y="7293"/>
                    <a:pt x="20584" y="7293"/>
                    <a:pt x="21055" y="7243"/>
                  </a:cubicBezTo>
                  <a:cubicBezTo>
                    <a:pt x="21223" y="7226"/>
                    <a:pt x="21391" y="7193"/>
                    <a:pt x="21559" y="7226"/>
                  </a:cubicBezTo>
                  <a:cubicBezTo>
                    <a:pt x="21996" y="7310"/>
                    <a:pt x="21996" y="7293"/>
                    <a:pt x="21962" y="6722"/>
                  </a:cubicBezTo>
                  <a:close/>
                  <a:moveTo>
                    <a:pt x="9562" y="7277"/>
                  </a:moveTo>
                  <a:cubicBezTo>
                    <a:pt x="9780" y="7293"/>
                    <a:pt x="10032" y="7310"/>
                    <a:pt x="10301" y="7327"/>
                  </a:cubicBezTo>
                  <a:cubicBezTo>
                    <a:pt x="10486" y="7344"/>
                    <a:pt x="10620" y="7310"/>
                    <a:pt x="10603" y="7058"/>
                  </a:cubicBezTo>
                  <a:cubicBezTo>
                    <a:pt x="10587" y="6151"/>
                    <a:pt x="10553" y="5260"/>
                    <a:pt x="10133" y="4420"/>
                  </a:cubicBezTo>
                  <a:cubicBezTo>
                    <a:pt x="9747" y="3647"/>
                    <a:pt x="8940" y="3462"/>
                    <a:pt x="8285" y="4017"/>
                  </a:cubicBezTo>
                  <a:cubicBezTo>
                    <a:pt x="7881" y="4370"/>
                    <a:pt x="7680" y="4790"/>
                    <a:pt x="7629" y="5294"/>
                  </a:cubicBezTo>
                  <a:cubicBezTo>
                    <a:pt x="7562" y="5832"/>
                    <a:pt x="7579" y="6369"/>
                    <a:pt x="7545" y="6907"/>
                  </a:cubicBezTo>
                  <a:cubicBezTo>
                    <a:pt x="7529" y="7109"/>
                    <a:pt x="7613" y="7193"/>
                    <a:pt x="7797" y="7193"/>
                  </a:cubicBezTo>
                  <a:cubicBezTo>
                    <a:pt x="8369" y="7176"/>
                    <a:pt x="8940" y="7361"/>
                    <a:pt x="9562" y="7277"/>
                  </a:cubicBezTo>
                  <a:close/>
                  <a:moveTo>
                    <a:pt x="23340" y="11461"/>
                  </a:moveTo>
                  <a:cubicBezTo>
                    <a:pt x="23273" y="11108"/>
                    <a:pt x="23155" y="10788"/>
                    <a:pt x="23172" y="10486"/>
                  </a:cubicBezTo>
                  <a:cubicBezTo>
                    <a:pt x="23223" y="9915"/>
                    <a:pt x="22987" y="9427"/>
                    <a:pt x="22903" y="8907"/>
                  </a:cubicBezTo>
                  <a:cubicBezTo>
                    <a:pt x="22819" y="8453"/>
                    <a:pt x="22702" y="8386"/>
                    <a:pt x="22248" y="8352"/>
                  </a:cubicBezTo>
                  <a:cubicBezTo>
                    <a:pt x="21055" y="8302"/>
                    <a:pt x="19879" y="8285"/>
                    <a:pt x="18703" y="8436"/>
                  </a:cubicBezTo>
                  <a:cubicBezTo>
                    <a:pt x="18249" y="8503"/>
                    <a:pt x="17795" y="8436"/>
                    <a:pt x="17358" y="8554"/>
                  </a:cubicBezTo>
                  <a:cubicBezTo>
                    <a:pt x="16737" y="8738"/>
                    <a:pt x="16518" y="8907"/>
                    <a:pt x="16417" y="9528"/>
                  </a:cubicBezTo>
                  <a:cubicBezTo>
                    <a:pt x="16367" y="9931"/>
                    <a:pt x="16316" y="10352"/>
                    <a:pt x="16300" y="10755"/>
                  </a:cubicBezTo>
                  <a:cubicBezTo>
                    <a:pt x="16283" y="11040"/>
                    <a:pt x="16165" y="11192"/>
                    <a:pt x="15863" y="11175"/>
                  </a:cubicBezTo>
                  <a:cubicBezTo>
                    <a:pt x="15695" y="11158"/>
                    <a:pt x="15510" y="11209"/>
                    <a:pt x="15342" y="11158"/>
                  </a:cubicBezTo>
                  <a:cubicBezTo>
                    <a:pt x="14586" y="10973"/>
                    <a:pt x="13863" y="11158"/>
                    <a:pt x="13124" y="11276"/>
                  </a:cubicBezTo>
                  <a:cubicBezTo>
                    <a:pt x="12889" y="11309"/>
                    <a:pt x="12821" y="11225"/>
                    <a:pt x="12788" y="11007"/>
                  </a:cubicBezTo>
                  <a:cubicBezTo>
                    <a:pt x="12721" y="10671"/>
                    <a:pt x="12771" y="10318"/>
                    <a:pt x="12754" y="9982"/>
                  </a:cubicBezTo>
                  <a:cubicBezTo>
                    <a:pt x="12737" y="9730"/>
                    <a:pt x="12754" y="9478"/>
                    <a:pt x="12687" y="9209"/>
                  </a:cubicBezTo>
                  <a:cubicBezTo>
                    <a:pt x="12536" y="8554"/>
                    <a:pt x="12485" y="8486"/>
                    <a:pt x="11746" y="8486"/>
                  </a:cubicBezTo>
                  <a:cubicBezTo>
                    <a:pt x="10587" y="8486"/>
                    <a:pt x="9427" y="8486"/>
                    <a:pt x="8268" y="8486"/>
                  </a:cubicBezTo>
                  <a:cubicBezTo>
                    <a:pt x="7797" y="8486"/>
                    <a:pt x="7327" y="8470"/>
                    <a:pt x="6856" y="8570"/>
                  </a:cubicBezTo>
                  <a:cubicBezTo>
                    <a:pt x="6184" y="8705"/>
                    <a:pt x="5983" y="8890"/>
                    <a:pt x="5915" y="9579"/>
                  </a:cubicBezTo>
                  <a:cubicBezTo>
                    <a:pt x="5865" y="10150"/>
                    <a:pt x="5798" y="10688"/>
                    <a:pt x="5680" y="11242"/>
                  </a:cubicBezTo>
                  <a:cubicBezTo>
                    <a:pt x="5630" y="11494"/>
                    <a:pt x="5546" y="11629"/>
                    <a:pt x="5277" y="11595"/>
                  </a:cubicBezTo>
                  <a:cubicBezTo>
                    <a:pt x="4353" y="11494"/>
                    <a:pt x="3445" y="11545"/>
                    <a:pt x="2521" y="11561"/>
                  </a:cubicBezTo>
                  <a:cubicBezTo>
                    <a:pt x="2236" y="11578"/>
                    <a:pt x="2068" y="11494"/>
                    <a:pt x="2118" y="11175"/>
                  </a:cubicBezTo>
                  <a:cubicBezTo>
                    <a:pt x="2236" y="10436"/>
                    <a:pt x="2034" y="9713"/>
                    <a:pt x="2118" y="8991"/>
                  </a:cubicBezTo>
                  <a:cubicBezTo>
                    <a:pt x="2152" y="8705"/>
                    <a:pt x="1967" y="8570"/>
                    <a:pt x="1715" y="8486"/>
                  </a:cubicBezTo>
                  <a:cubicBezTo>
                    <a:pt x="1664" y="8470"/>
                    <a:pt x="1597" y="8453"/>
                    <a:pt x="1530" y="8453"/>
                  </a:cubicBezTo>
                  <a:cubicBezTo>
                    <a:pt x="1177" y="8503"/>
                    <a:pt x="757" y="8503"/>
                    <a:pt x="539" y="8285"/>
                  </a:cubicBezTo>
                  <a:cubicBezTo>
                    <a:pt x="320" y="8050"/>
                    <a:pt x="354" y="7596"/>
                    <a:pt x="337" y="7243"/>
                  </a:cubicBezTo>
                  <a:cubicBezTo>
                    <a:pt x="270" y="6201"/>
                    <a:pt x="253" y="5176"/>
                    <a:pt x="169" y="4134"/>
                  </a:cubicBezTo>
                  <a:cubicBezTo>
                    <a:pt x="68" y="2958"/>
                    <a:pt x="85" y="1782"/>
                    <a:pt x="1" y="589"/>
                  </a:cubicBezTo>
                  <a:cubicBezTo>
                    <a:pt x="51" y="572"/>
                    <a:pt x="118" y="539"/>
                    <a:pt x="169" y="539"/>
                  </a:cubicBezTo>
                  <a:cubicBezTo>
                    <a:pt x="959" y="555"/>
                    <a:pt x="959" y="555"/>
                    <a:pt x="1110" y="1345"/>
                  </a:cubicBezTo>
                  <a:cubicBezTo>
                    <a:pt x="1160" y="1547"/>
                    <a:pt x="1194" y="1765"/>
                    <a:pt x="1227" y="1967"/>
                  </a:cubicBezTo>
                  <a:cubicBezTo>
                    <a:pt x="1278" y="2454"/>
                    <a:pt x="1463" y="2723"/>
                    <a:pt x="1916" y="2757"/>
                  </a:cubicBezTo>
                  <a:cubicBezTo>
                    <a:pt x="2538" y="2807"/>
                    <a:pt x="3160" y="2874"/>
                    <a:pt x="3781" y="2656"/>
                  </a:cubicBezTo>
                  <a:cubicBezTo>
                    <a:pt x="4269" y="2488"/>
                    <a:pt x="4202" y="2505"/>
                    <a:pt x="4269" y="1967"/>
                  </a:cubicBezTo>
                  <a:cubicBezTo>
                    <a:pt x="4319" y="1530"/>
                    <a:pt x="4168" y="1127"/>
                    <a:pt x="4168" y="707"/>
                  </a:cubicBezTo>
                  <a:cubicBezTo>
                    <a:pt x="4168" y="438"/>
                    <a:pt x="4202" y="287"/>
                    <a:pt x="4470" y="253"/>
                  </a:cubicBezTo>
                  <a:cubicBezTo>
                    <a:pt x="4554" y="236"/>
                    <a:pt x="4638" y="169"/>
                    <a:pt x="4722" y="186"/>
                  </a:cubicBezTo>
                  <a:cubicBezTo>
                    <a:pt x="5395" y="270"/>
                    <a:pt x="6050" y="1"/>
                    <a:pt x="6739" y="51"/>
                  </a:cubicBezTo>
                  <a:cubicBezTo>
                    <a:pt x="7092" y="68"/>
                    <a:pt x="7226" y="219"/>
                    <a:pt x="7293" y="522"/>
                  </a:cubicBezTo>
                  <a:cubicBezTo>
                    <a:pt x="7377" y="908"/>
                    <a:pt x="7445" y="1312"/>
                    <a:pt x="7562" y="1715"/>
                  </a:cubicBezTo>
                  <a:cubicBezTo>
                    <a:pt x="7713" y="2236"/>
                    <a:pt x="7898" y="2387"/>
                    <a:pt x="8436" y="2387"/>
                  </a:cubicBezTo>
                  <a:cubicBezTo>
                    <a:pt x="8974" y="2404"/>
                    <a:pt x="9494" y="2505"/>
                    <a:pt x="10032" y="2437"/>
                  </a:cubicBezTo>
                  <a:cubicBezTo>
                    <a:pt x="10553" y="2370"/>
                    <a:pt x="10788" y="2353"/>
                    <a:pt x="10687" y="1765"/>
                  </a:cubicBezTo>
                  <a:cubicBezTo>
                    <a:pt x="10637" y="1463"/>
                    <a:pt x="10687" y="1160"/>
                    <a:pt x="10687" y="858"/>
                  </a:cubicBezTo>
                  <a:cubicBezTo>
                    <a:pt x="10671" y="589"/>
                    <a:pt x="10788" y="438"/>
                    <a:pt x="11057" y="438"/>
                  </a:cubicBezTo>
                  <a:cubicBezTo>
                    <a:pt x="11578" y="455"/>
                    <a:pt x="12099" y="455"/>
                    <a:pt x="12620" y="455"/>
                  </a:cubicBezTo>
                  <a:cubicBezTo>
                    <a:pt x="12872" y="438"/>
                    <a:pt x="12956" y="589"/>
                    <a:pt x="13006" y="791"/>
                  </a:cubicBezTo>
                  <a:cubicBezTo>
                    <a:pt x="13074" y="1076"/>
                    <a:pt x="13124" y="1379"/>
                    <a:pt x="13191" y="1681"/>
                  </a:cubicBezTo>
                  <a:cubicBezTo>
                    <a:pt x="13359" y="2387"/>
                    <a:pt x="13628" y="2589"/>
                    <a:pt x="14367" y="2622"/>
                  </a:cubicBezTo>
                  <a:cubicBezTo>
                    <a:pt x="14636" y="2622"/>
                    <a:pt x="14922" y="2639"/>
                    <a:pt x="15191" y="2706"/>
                  </a:cubicBezTo>
                  <a:cubicBezTo>
                    <a:pt x="15443" y="2757"/>
                    <a:pt x="15678" y="2757"/>
                    <a:pt x="15896" y="2723"/>
                  </a:cubicBezTo>
                  <a:cubicBezTo>
                    <a:pt x="16401" y="2639"/>
                    <a:pt x="16485" y="2538"/>
                    <a:pt x="16518" y="2000"/>
                  </a:cubicBezTo>
                  <a:cubicBezTo>
                    <a:pt x="16535" y="1698"/>
                    <a:pt x="16552" y="1396"/>
                    <a:pt x="16569" y="1093"/>
                  </a:cubicBezTo>
                  <a:cubicBezTo>
                    <a:pt x="16569" y="925"/>
                    <a:pt x="16619" y="807"/>
                    <a:pt x="16821" y="791"/>
                  </a:cubicBezTo>
                  <a:cubicBezTo>
                    <a:pt x="17375" y="740"/>
                    <a:pt x="17930" y="707"/>
                    <a:pt x="18484" y="707"/>
                  </a:cubicBezTo>
                  <a:cubicBezTo>
                    <a:pt x="18787" y="690"/>
                    <a:pt x="18904" y="824"/>
                    <a:pt x="18971" y="1093"/>
                  </a:cubicBezTo>
                  <a:cubicBezTo>
                    <a:pt x="19022" y="1312"/>
                    <a:pt x="19072" y="1564"/>
                    <a:pt x="19156" y="1782"/>
                  </a:cubicBezTo>
                  <a:cubicBezTo>
                    <a:pt x="19307" y="2169"/>
                    <a:pt x="19559" y="2387"/>
                    <a:pt x="20030" y="2404"/>
                  </a:cubicBezTo>
                  <a:cubicBezTo>
                    <a:pt x="20904" y="2437"/>
                    <a:pt x="21744" y="2337"/>
                    <a:pt x="22567" y="2101"/>
                  </a:cubicBezTo>
                  <a:cubicBezTo>
                    <a:pt x="22769" y="2051"/>
                    <a:pt x="22853" y="1950"/>
                    <a:pt x="22836" y="1681"/>
                  </a:cubicBezTo>
                  <a:cubicBezTo>
                    <a:pt x="22718" y="387"/>
                    <a:pt x="22550" y="371"/>
                    <a:pt x="23928" y="152"/>
                  </a:cubicBezTo>
                  <a:cubicBezTo>
                    <a:pt x="24063" y="119"/>
                    <a:pt x="24180" y="85"/>
                    <a:pt x="24315" y="68"/>
                  </a:cubicBezTo>
                  <a:cubicBezTo>
                    <a:pt x="24567" y="18"/>
                    <a:pt x="24718" y="135"/>
                    <a:pt x="24785" y="371"/>
                  </a:cubicBezTo>
                  <a:cubicBezTo>
                    <a:pt x="24903" y="723"/>
                    <a:pt x="24970" y="1093"/>
                    <a:pt x="25104" y="1429"/>
                  </a:cubicBezTo>
                  <a:cubicBezTo>
                    <a:pt x="25340" y="2135"/>
                    <a:pt x="25743" y="2404"/>
                    <a:pt x="26449" y="2370"/>
                  </a:cubicBezTo>
                  <a:cubicBezTo>
                    <a:pt x="26953" y="2353"/>
                    <a:pt x="27440" y="2236"/>
                    <a:pt x="27927" y="2269"/>
                  </a:cubicBezTo>
                  <a:cubicBezTo>
                    <a:pt x="28163" y="2286"/>
                    <a:pt x="28280" y="2135"/>
                    <a:pt x="28331" y="1933"/>
                  </a:cubicBezTo>
                  <a:cubicBezTo>
                    <a:pt x="28381" y="1765"/>
                    <a:pt x="28398" y="1580"/>
                    <a:pt x="28465" y="1429"/>
                  </a:cubicBezTo>
                  <a:cubicBezTo>
                    <a:pt x="28532" y="1244"/>
                    <a:pt x="28415" y="1009"/>
                    <a:pt x="28549" y="875"/>
                  </a:cubicBezTo>
                  <a:cubicBezTo>
                    <a:pt x="28717" y="707"/>
                    <a:pt x="28969" y="858"/>
                    <a:pt x="29171" y="791"/>
                  </a:cubicBezTo>
                  <a:cubicBezTo>
                    <a:pt x="29440" y="690"/>
                    <a:pt x="29490" y="807"/>
                    <a:pt x="29540" y="1043"/>
                  </a:cubicBezTo>
                  <a:cubicBezTo>
                    <a:pt x="29675" y="1799"/>
                    <a:pt x="29591" y="2555"/>
                    <a:pt x="29658" y="3294"/>
                  </a:cubicBezTo>
                  <a:cubicBezTo>
                    <a:pt x="29759" y="4790"/>
                    <a:pt x="29608" y="6268"/>
                    <a:pt x="29641" y="7747"/>
                  </a:cubicBezTo>
                  <a:cubicBezTo>
                    <a:pt x="29641" y="7999"/>
                    <a:pt x="29507" y="8050"/>
                    <a:pt x="29322" y="8050"/>
                  </a:cubicBezTo>
                  <a:cubicBezTo>
                    <a:pt x="28919" y="8066"/>
                    <a:pt x="28515" y="8066"/>
                    <a:pt x="28095" y="8167"/>
                  </a:cubicBezTo>
                  <a:cubicBezTo>
                    <a:pt x="27440" y="8335"/>
                    <a:pt x="27121" y="8671"/>
                    <a:pt x="27070" y="9360"/>
                  </a:cubicBezTo>
                  <a:cubicBezTo>
                    <a:pt x="27037" y="9814"/>
                    <a:pt x="27020" y="10268"/>
                    <a:pt x="26953" y="10721"/>
                  </a:cubicBezTo>
                  <a:cubicBezTo>
                    <a:pt x="26902" y="10990"/>
                    <a:pt x="26818" y="11074"/>
                    <a:pt x="26549" y="11091"/>
                  </a:cubicBezTo>
                  <a:cubicBezTo>
                    <a:pt x="25911" y="11108"/>
                    <a:pt x="25272" y="11192"/>
                    <a:pt x="24617" y="11192"/>
                  </a:cubicBezTo>
                  <a:cubicBezTo>
                    <a:pt x="24180" y="11192"/>
                    <a:pt x="23777" y="11326"/>
                    <a:pt x="23340" y="1146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5"/>
            <p:cNvSpPr/>
            <p:nvPr/>
          </p:nvSpPr>
          <p:spPr>
            <a:xfrm>
              <a:off x="-2998044" y="2525322"/>
              <a:ext cx="738801" cy="1093994"/>
            </a:xfrm>
            <a:custGeom>
              <a:avLst/>
              <a:gdLst/>
              <a:ahLst/>
              <a:cxnLst/>
              <a:rect l="l" t="t" r="r" b="b"/>
              <a:pathLst>
                <a:path w="14015" h="20753" extrusionOk="0">
                  <a:moveTo>
                    <a:pt x="5445" y="10318"/>
                  </a:moveTo>
                  <a:cubicBezTo>
                    <a:pt x="5445" y="10435"/>
                    <a:pt x="5445" y="10671"/>
                    <a:pt x="5445" y="10906"/>
                  </a:cubicBezTo>
                  <a:cubicBezTo>
                    <a:pt x="5445" y="11175"/>
                    <a:pt x="5562" y="11276"/>
                    <a:pt x="5865" y="11309"/>
                  </a:cubicBezTo>
                  <a:cubicBezTo>
                    <a:pt x="6402" y="11393"/>
                    <a:pt x="6923" y="11225"/>
                    <a:pt x="7461" y="11292"/>
                  </a:cubicBezTo>
                  <a:cubicBezTo>
                    <a:pt x="7612" y="11309"/>
                    <a:pt x="7696" y="11242"/>
                    <a:pt x="7696" y="11074"/>
                  </a:cubicBezTo>
                  <a:cubicBezTo>
                    <a:pt x="7646" y="9998"/>
                    <a:pt x="7730" y="8940"/>
                    <a:pt x="7511" y="7881"/>
                  </a:cubicBezTo>
                  <a:cubicBezTo>
                    <a:pt x="7478" y="7713"/>
                    <a:pt x="7394" y="7562"/>
                    <a:pt x="7310" y="7411"/>
                  </a:cubicBezTo>
                  <a:cubicBezTo>
                    <a:pt x="7125" y="7092"/>
                    <a:pt x="6738" y="6991"/>
                    <a:pt x="6436" y="7192"/>
                  </a:cubicBezTo>
                  <a:cubicBezTo>
                    <a:pt x="6150" y="7377"/>
                    <a:pt x="5949" y="7612"/>
                    <a:pt x="5814" y="7915"/>
                  </a:cubicBezTo>
                  <a:cubicBezTo>
                    <a:pt x="5529" y="8654"/>
                    <a:pt x="5461" y="9410"/>
                    <a:pt x="5445" y="10318"/>
                  </a:cubicBezTo>
                  <a:close/>
                  <a:moveTo>
                    <a:pt x="7175" y="20568"/>
                  </a:moveTo>
                  <a:cubicBezTo>
                    <a:pt x="6957" y="20568"/>
                    <a:pt x="6806" y="20584"/>
                    <a:pt x="6654" y="20568"/>
                  </a:cubicBezTo>
                  <a:cubicBezTo>
                    <a:pt x="6133" y="20500"/>
                    <a:pt x="6133" y="20484"/>
                    <a:pt x="6049" y="19946"/>
                  </a:cubicBezTo>
                  <a:cubicBezTo>
                    <a:pt x="6033" y="19929"/>
                    <a:pt x="6049" y="19912"/>
                    <a:pt x="6033" y="19879"/>
                  </a:cubicBezTo>
                  <a:cubicBezTo>
                    <a:pt x="5881" y="19089"/>
                    <a:pt x="5613" y="18887"/>
                    <a:pt x="4789" y="19005"/>
                  </a:cubicBezTo>
                  <a:cubicBezTo>
                    <a:pt x="4621" y="19022"/>
                    <a:pt x="4453" y="19022"/>
                    <a:pt x="4285" y="19005"/>
                  </a:cubicBezTo>
                  <a:cubicBezTo>
                    <a:pt x="3949" y="18971"/>
                    <a:pt x="3865" y="18803"/>
                    <a:pt x="3899" y="18501"/>
                  </a:cubicBezTo>
                  <a:cubicBezTo>
                    <a:pt x="3949" y="17761"/>
                    <a:pt x="3983" y="17022"/>
                    <a:pt x="3915" y="16266"/>
                  </a:cubicBezTo>
                  <a:cubicBezTo>
                    <a:pt x="3865" y="15846"/>
                    <a:pt x="4033" y="15392"/>
                    <a:pt x="3966" y="14939"/>
                  </a:cubicBezTo>
                  <a:cubicBezTo>
                    <a:pt x="3831" y="14031"/>
                    <a:pt x="4033" y="13107"/>
                    <a:pt x="3899" y="12183"/>
                  </a:cubicBezTo>
                  <a:cubicBezTo>
                    <a:pt x="3848" y="11746"/>
                    <a:pt x="3899" y="11259"/>
                    <a:pt x="3932" y="10788"/>
                  </a:cubicBezTo>
                  <a:cubicBezTo>
                    <a:pt x="4050" y="9410"/>
                    <a:pt x="3932" y="8033"/>
                    <a:pt x="3815" y="6672"/>
                  </a:cubicBezTo>
                  <a:cubicBezTo>
                    <a:pt x="3764" y="6050"/>
                    <a:pt x="3630" y="5428"/>
                    <a:pt x="3176" y="4907"/>
                  </a:cubicBezTo>
                  <a:cubicBezTo>
                    <a:pt x="2571" y="4185"/>
                    <a:pt x="1966" y="3479"/>
                    <a:pt x="1395" y="2723"/>
                  </a:cubicBezTo>
                  <a:cubicBezTo>
                    <a:pt x="1093" y="2336"/>
                    <a:pt x="723" y="1967"/>
                    <a:pt x="404" y="1563"/>
                  </a:cubicBezTo>
                  <a:cubicBezTo>
                    <a:pt x="336" y="1479"/>
                    <a:pt x="269" y="1395"/>
                    <a:pt x="236" y="1295"/>
                  </a:cubicBezTo>
                  <a:cubicBezTo>
                    <a:pt x="118" y="992"/>
                    <a:pt x="0" y="622"/>
                    <a:pt x="152" y="354"/>
                  </a:cubicBezTo>
                  <a:cubicBezTo>
                    <a:pt x="269" y="118"/>
                    <a:pt x="656" y="186"/>
                    <a:pt x="925" y="135"/>
                  </a:cubicBezTo>
                  <a:cubicBezTo>
                    <a:pt x="958" y="135"/>
                    <a:pt x="1009" y="135"/>
                    <a:pt x="1059" y="135"/>
                  </a:cubicBezTo>
                  <a:cubicBezTo>
                    <a:pt x="1731" y="118"/>
                    <a:pt x="1782" y="118"/>
                    <a:pt x="1866" y="774"/>
                  </a:cubicBezTo>
                  <a:cubicBezTo>
                    <a:pt x="1899" y="1194"/>
                    <a:pt x="2101" y="1211"/>
                    <a:pt x="2403" y="1177"/>
                  </a:cubicBezTo>
                  <a:cubicBezTo>
                    <a:pt x="2739" y="1127"/>
                    <a:pt x="3092" y="1076"/>
                    <a:pt x="3428" y="1043"/>
                  </a:cubicBezTo>
                  <a:cubicBezTo>
                    <a:pt x="3848" y="992"/>
                    <a:pt x="4184" y="908"/>
                    <a:pt x="4201" y="387"/>
                  </a:cubicBezTo>
                  <a:cubicBezTo>
                    <a:pt x="4201" y="102"/>
                    <a:pt x="4386" y="18"/>
                    <a:pt x="4621" y="18"/>
                  </a:cubicBezTo>
                  <a:cubicBezTo>
                    <a:pt x="4823" y="18"/>
                    <a:pt x="5024" y="1"/>
                    <a:pt x="5209" y="18"/>
                  </a:cubicBezTo>
                  <a:cubicBezTo>
                    <a:pt x="5512" y="34"/>
                    <a:pt x="5713" y="118"/>
                    <a:pt x="5814" y="471"/>
                  </a:cubicBezTo>
                  <a:cubicBezTo>
                    <a:pt x="5982" y="1059"/>
                    <a:pt x="6201" y="1160"/>
                    <a:pt x="6806" y="1177"/>
                  </a:cubicBezTo>
                  <a:cubicBezTo>
                    <a:pt x="7125" y="1194"/>
                    <a:pt x="7444" y="1177"/>
                    <a:pt x="7763" y="1227"/>
                  </a:cubicBezTo>
                  <a:cubicBezTo>
                    <a:pt x="8200" y="1295"/>
                    <a:pt x="8385" y="1110"/>
                    <a:pt x="8419" y="656"/>
                  </a:cubicBezTo>
                  <a:cubicBezTo>
                    <a:pt x="8435" y="337"/>
                    <a:pt x="8570" y="253"/>
                    <a:pt x="8856" y="270"/>
                  </a:cubicBezTo>
                  <a:cubicBezTo>
                    <a:pt x="9124" y="286"/>
                    <a:pt x="9393" y="186"/>
                    <a:pt x="9460" y="639"/>
                  </a:cubicBezTo>
                  <a:cubicBezTo>
                    <a:pt x="9511" y="1160"/>
                    <a:pt x="9662" y="1261"/>
                    <a:pt x="10166" y="1295"/>
                  </a:cubicBezTo>
                  <a:cubicBezTo>
                    <a:pt x="10704" y="1328"/>
                    <a:pt x="11242" y="1311"/>
                    <a:pt x="11779" y="1311"/>
                  </a:cubicBezTo>
                  <a:cubicBezTo>
                    <a:pt x="12048" y="1311"/>
                    <a:pt x="12166" y="1177"/>
                    <a:pt x="12166" y="908"/>
                  </a:cubicBezTo>
                  <a:cubicBezTo>
                    <a:pt x="12183" y="639"/>
                    <a:pt x="12132" y="320"/>
                    <a:pt x="12485" y="202"/>
                  </a:cubicBezTo>
                  <a:cubicBezTo>
                    <a:pt x="12855" y="85"/>
                    <a:pt x="13208" y="135"/>
                    <a:pt x="13560" y="270"/>
                  </a:cubicBezTo>
                  <a:cubicBezTo>
                    <a:pt x="13661" y="303"/>
                    <a:pt x="13678" y="421"/>
                    <a:pt x="13728" y="522"/>
                  </a:cubicBezTo>
                  <a:cubicBezTo>
                    <a:pt x="14014" y="1244"/>
                    <a:pt x="13829" y="2017"/>
                    <a:pt x="13208" y="2488"/>
                  </a:cubicBezTo>
                  <a:cubicBezTo>
                    <a:pt x="12519" y="3042"/>
                    <a:pt x="11998" y="3765"/>
                    <a:pt x="11342" y="4353"/>
                  </a:cubicBezTo>
                  <a:cubicBezTo>
                    <a:pt x="10889" y="4739"/>
                    <a:pt x="10553" y="5243"/>
                    <a:pt x="10032" y="5563"/>
                  </a:cubicBezTo>
                  <a:cubicBezTo>
                    <a:pt x="9881" y="5647"/>
                    <a:pt x="9864" y="5764"/>
                    <a:pt x="9881" y="5932"/>
                  </a:cubicBezTo>
                  <a:cubicBezTo>
                    <a:pt x="9931" y="6907"/>
                    <a:pt x="9931" y="7898"/>
                    <a:pt x="9864" y="8873"/>
                  </a:cubicBezTo>
                  <a:cubicBezTo>
                    <a:pt x="9780" y="10015"/>
                    <a:pt x="9813" y="11158"/>
                    <a:pt x="9797" y="12301"/>
                  </a:cubicBezTo>
                  <a:cubicBezTo>
                    <a:pt x="9780" y="13292"/>
                    <a:pt x="9813" y="14283"/>
                    <a:pt x="9746" y="15275"/>
                  </a:cubicBezTo>
                  <a:cubicBezTo>
                    <a:pt x="9713" y="15863"/>
                    <a:pt x="9679" y="16468"/>
                    <a:pt x="9713" y="17056"/>
                  </a:cubicBezTo>
                  <a:cubicBezTo>
                    <a:pt x="9729" y="17425"/>
                    <a:pt x="9729" y="17795"/>
                    <a:pt x="9713" y="18165"/>
                  </a:cubicBezTo>
                  <a:cubicBezTo>
                    <a:pt x="9696" y="18417"/>
                    <a:pt x="9662" y="18686"/>
                    <a:pt x="9561" y="18921"/>
                  </a:cubicBezTo>
                  <a:cubicBezTo>
                    <a:pt x="9460" y="19156"/>
                    <a:pt x="9141" y="19089"/>
                    <a:pt x="8940" y="19156"/>
                  </a:cubicBezTo>
                  <a:cubicBezTo>
                    <a:pt x="8435" y="19307"/>
                    <a:pt x="8116" y="19610"/>
                    <a:pt x="7931" y="20080"/>
                  </a:cubicBezTo>
                  <a:cubicBezTo>
                    <a:pt x="7780" y="20450"/>
                    <a:pt x="7595" y="20752"/>
                    <a:pt x="7175" y="20568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5"/>
            <p:cNvSpPr/>
            <p:nvPr/>
          </p:nvSpPr>
          <p:spPr>
            <a:xfrm>
              <a:off x="-1917410" y="2242775"/>
              <a:ext cx="626254" cy="905327"/>
            </a:xfrm>
            <a:custGeom>
              <a:avLst/>
              <a:gdLst/>
              <a:ahLst/>
              <a:cxnLst/>
              <a:rect l="l" t="t" r="r" b="b"/>
              <a:pathLst>
                <a:path w="11880" h="17174" extrusionOk="0">
                  <a:moveTo>
                    <a:pt x="5713" y="1"/>
                  </a:moveTo>
                  <a:cubicBezTo>
                    <a:pt x="5831" y="68"/>
                    <a:pt x="5864" y="169"/>
                    <a:pt x="5898" y="269"/>
                  </a:cubicBezTo>
                  <a:cubicBezTo>
                    <a:pt x="6503" y="1815"/>
                    <a:pt x="7208" y="3328"/>
                    <a:pt x="7679" y="4907"/>
                  </a:cubicBezTo>
                  <a:cubicBezTo>
                    <a:pt x="8166" y="6571"/>
                    <a:pt x="8704" y="8234"/>
                    <a:pt x="9158" y="9914"/>
                  </a:cubicBezTo>
                  <a:cubicBezTo>
                    <a:pt x="9376" y="10721"/>
                    <a:pt x="9679" y="11511"/>
                    <a:pt x="9981" y="12300"/>
                  </a:cubicBezTo>
                  <a:cubicBezTo>
                    <a:pt x="10435" y="13493"/>
                    <a:pt x="10905" y="14703"/>
                    <a:pt x="11392" y="15896"/>
                  </a:cubicBezTo>
                  <a:cubicBezTo>
                    <a:pt x="11527" y="16249"/>
                    <a:pt x="11712" y="16585"/>
                    <a:pt x="11880" y="16938"/>
                  </a:cubicBezTo>
                  <a:cubicBezTo>
                    <a:pt x="11745" y="17089"/>
                    <a:pt x="11577" y="17039"/>
                    <a:pt x="11443" y="17039"/>
                  </a:cubicBezTo>
                  <a:cubicBezTo>
                    <a:pt x="11023" y="16988"/>
                    <a:pt x="10939" y="16904"/>
                    <a:pt x="10939" y="16467"/>
                  </a:cubicBezTo>
                  <a:cubicBezTo>
                    <a:pt x="10939" y="16350"/>
                    <a:pt x="10972" y="16215"/>
                    <a:pt x="10956" y="16098"/>
                  </a:cubicBezTo>
                  <a:cubicBezTo>
                    <a:pt x="10821" y="15291"/>
                    <a:pt x="10653" y="15190"/>
                    <a:pt x="9847" y="15174"/>
                  </a:cubicBezTo>
                  <a:cubicBezTo>
                    <a:pt x="9174" y="15157"/>
                    <a:pt x="8519" y="15325"/>
                    <a:pt x="7847" y="15325"/>
                  </a:cubicBezTo>
                  <a:cubicBezTo>
                    <a:pt x="7528" y="15325"/>
                    <a:pt x="7326" y="15527"/>
                    <a:pt x="7158" y="15745"/>
                  </a:cubicBezTo>
                  <a:cubicBezTo>
                    <a:pt x="7007" y="15930"/>
                    <a:pt x="6906" y="16148"/>
                    <a:pt x="6856" y="16383"/>
                  </a:cubicBezTo>
                  <a:cubicBezTo>
                    <a:pt x="6654" y="17156"/>
                    <a:pt x="6654" y="17140"/>
                    <a:pt x="5915" y="17056"/>
                  </a:cubicBezTo>
                  <a:cubicBezTo>
                    <a:pt x="5595" y="17022"/>
                    <a:pt x="5511" y="16854"/>
                    <a:pt x="5461" y="16619"/>
                  </a:cubicBezTo>
                  <a:cubicBezTo>
                    <a:pt x="5427" y="16417"/>
                    <a:pt x="5411" y="16232"/>
                    <a:pt x="5394" y="16031"/>
                  </a:cubicBezTo>
                  <a:cubicBezTo>
                    <a:pt x="5360" y="15711"/>
                    <a:pt x="5175" y="15510"/>
                    <a:pt x="4856" y="15493"/>
                  </a:cubicBezTo>
                  <a:cubicBezTo>
                    <a:pt x="4167" y="15476"/>
                    <a:pt x="3478" y="15476"/>
                    <a:pt x="2789" y="15527"/>
                  </a:cubicBezTo>
                  <a:cubicBezTo>
                    <a:pt x="2084" y="15577"/>
                    <a:pt x="1731" y="16014"/>
                    <a:pt x="1563" y="16636"/>
                  </a:cubicBezTo>
                  <a:cubicBezTo>
                    <a:pt x="1411" y="17173"/>
                    <a:pt x="1411" y="17173"/>
                    <a:pt x="857" y="17156"/>
                  </a:cubicBezTo>
                  <a:cubicBezTo>
                    <a:pt x="0" y="17106"/>
                    <a:pt x="67" y="17123"/>
                    <a:pt x="336" y="16283"/>
                  </a:cubicBezTo>
                  <a:cubicBezTo>
                    <a:pt x="639" y="15258"/>
                    <a:pt x="1025" y="14266"/>
                    <a:pt x="1260" y="13208"/>
                  </a:cubicBezTo>
                  <a:cubicBezTo>
                    <a:pt x="1462" y="12284"/>
                    <a:pt x="1731" y="11376"/>
                    <a:pt x="2050" y="10486"/>
                  </a:cubicBezTo>
                  <a:cubicBezTo>
                    <a:pt x="2403" y="9494"/>
                    <a:pt x="2588" y="8452"/>
                    <a:pt x="2907" y="7444"/>
                  </a:cubicBezTo>
                  <a:cubicBezTo>
                    <a:pt x="3243" y="6335"/>
                    <a:pt x="3629" y="5243"/>
                    <a:pt x="3999" y="4151"/>
                  </a:cubicBezTo>
                  <a:cubicBezTo>
                    <a:pt x="4470" y="2807"/>
                    <a:pt x="5058" y="1530"/>
                    <a:pt x="5579" y="219"/>
                  </a:cubicBezTo>
                  <a:cubicBezTo>
                    <a:pt x="5612" y="135"/>
                    <a:pt x="5663" y="85"/>
                    <a:pt x="5713" y="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5"/>
            <p:cNvSpPr/>
            <p:nvPr/>
          </p:nvSpPr>
          <p:spPr>
            <a:xfrm>
              <a:off x="-3959070" y="2242775"/>
              <a:ext cx="614762" cy="899107"/>
            </a:xfrm>
            <a:custGeom>
              <a:avLst/>
              <a:gdLst/>
              <a:ahLst/>
              <a:cxnLst/>
              <a:rect l="l" t="t" r="r" b="b"/>
              <a:pathLst>
                <a:path w="11662" h="17056" extrusionOk="0">
                  <a:moveTo>
                    <a:pt x="11561" y="17056"/>
                  </a:moveTo>
                  <a:cubicBezTo>
                    <a:pt x="10939" y="17022"/>
                    <a:pt x="10939" y="17022"/>
                    <a:pt x="10771" y="16451"/>
                  </a:cubicBezTo>
                  <a:cubicBezTo>
                    <a:pt x="10620" y="15913"/>
                    <a:pt x="10317" y="15577"/>
                    <a:pt x="9729" y="15476"/>
                  </a:cubicBezTo>
                  <a:cubicBezTo>
                    <a:pt x="9074" y="15358"/>
                    <a:pt x="8435" y="15409"/>
                    <a:pt x="7830" y="15594"/>
                  </a:cubicBezTo>
                  <a:cubicBezTo>
                    <a:pt x="7427" y="15711"/>
                    <a:pt x="7074" y="15980"/>
                    <a:pt x="6957" y="16400"/>
                  </a:cubicBezTo>
                  <a:cubicBezTo>
                    <a:pt x="6805" y="16904"/>
                    <a:pt x="6503" y="17022"/>
                    <a:pt x="5999" y="17022"/>
                  </a:cubicBezTo>
                  <a:cubicBezTo>
                    <a:pt x="5243" y="17022"/>
                    <a:pt x="5159" y="17022"/>
                    <a:pt x="5075" y="16215"/>
                  </a:cubicBezTo>
                  <a:cubicBezTo>
                    <a:pt x="5041" y="15879"/>
                    <a:pt x="4890" y="15779"/>
                    <a:pt x="4638" y="15678"/>
                  </a:cubicBezTo>
                  <a:cubicBezTo>
                    <a:pt x="3898" y="15443"/>
                    <a:pt x="3159" y="15443"/>
                    <a:pt x="2420" y="15611"/>
                  </a:cubicBezTo>
                  <a:cubicBezTo>
                    <a:pt x="2033" y="15711"/>
                    <a:pt x="1764" y="15997"/>
                    <a:pt x="1664" y="16350"/>
                  </a:cubicBezTo>
                  <a:cubicBezTo>
                    <a:pt x="1529" y="16770"/>
                    <a:pt x="1294" y="16921"/>
                    <a:pt x="857" y="16888"/>
                  </a:cubicBezTo>
                  <a:cubicBezTo>
                    <a:pt x="588" y="16871"/>
                    <a:pt x="319" y="16938"/>
                    <a:pt x="0" y="16904"/>
                  </a:cubicBezTo>
                  <a:cubicBezTo>
                    <a:pt x="185" y="16232"/>
                    <a:pt x="353" y="15594"/>
                    <a:pt x="538" y="14955"/>
                  </a:cubicBezTo>
                  <a:cubicBezTo>
                    <a:pt x="924" y="13661"/>
                    <a:pt x="1227" y="12334"/>
                    <a:pt x="1731" y="11091"/>
                  </a:cubicBezTo>
                  <a:cubicBezTo>
                    <a:pt x="2369" y="9578"/>
                    <a:pt x="2840" y="8016"/>
                    <a:pt x="3226" y="6436"/>
                  </a:cubicBezTo>
                  <a:cubicBezTo>
                    <a:pt x="3630" y="4873"/>
                    <a:pt x="4369" y="3462"/>
                    <a:pt x="4755" y="1899"/>
                  </a:cubicBezTo>
                  <a:cubicBezTo>
                    <a:pt x="4856" y="1446"/>
                    <a:pt x="4890" y="975"/>
                    <a:pt x="5041" y="521"/>
                  </a:cubicBezTo>
                  <a:cubicBezTo>
                    <a:pt x="5108" y="337"/>
                    <a:pt x="5091" y="135"/>
                    <a:pt x="5293" y="1"/>
                  </a:cubicBezTo>
                  <a:cubicBezTo>
                    <a:pt x="5646" y="404"/>
                    <a:pt x="5780" y="908"/>
                    <a:pt x="5965" y="1378"/>
                  </a:cubicBezTo>
                  <a:cubicBezTo>
                    <a:pt x="6906" y="3882"/>
                    <a:pt x="7746" y="6403"/>
                    <a:pt x="8553" y="8957"/>
                  </a:cubicBezTo>
                  <a:cubicBezTo>
                    <a:pt x="9427" y="11679"/>
                    <a:pt x="10401" y="14384"/>
                    <a:pt x="11661" y="16955"/>
                  </a:cubicBezTo>
                  <a:cubicBezTo>
                    <a:pt x="11628" y="16988"/>
                    <a:pt x="11594" y="17022"/>
                    <a:pt x="11561" y="17056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5"/>
            <p:cNvSpPr/>
            <p:nvPr/>
          </p:nvSpPr>
          <p:spPr>
            <a:xfrm>
              <a:off x="-3081332" y="3554559"/>
              <a:ext cx="908859" cy="329574"/>
            </a:xfrm>
            <a:custGeom>
              <a:avLst/>
              <a:gdLst/>
              <a:ahLst/>
              <a:cxnLst/>
              <a:rect l="l" t="t" r="r" b="b"/>
              <a:pathLst>
                <a:path w="17241" h="6252" extrusionOk="0">
                  <a:moveTo>
                    <a:pt x="1933" y="4655"/>
                  </a:moveTo>
                  <a:cubicBezTo>
                    <a:pt x="1799" y="4420"/>
                    <a:pt x="2084" y="4118"/>
                    <a:pt x="1849" y="3933"/>
                  </a:cubicBezTo>
                  <a:cubicBezTo>
                    <a:pt x="1648" y="3798"/>
                    <a:pt x="1362" y="3798"/>
                    <a:pt x="1110" y="3714"/>
                  </a:cubicBezTo>
                  <a:cubicBezTo>
                    <a:pt x="858" y="3647"/>
                    <a:pt x="606" y="3664"/>
                    <a:pt x="354" y="3664"/>
                  </a:cubicBezTo>
                  <a:cubicBezTo>
                    <a:pt x="119" y="3647"/>
                    <a:pt x="1" y="3563"/>
                    <a:pt x="1" y="3294"/>
                  </a:cubicBezTo>
                  <a:cubicBezTo>
                    <a:pt x="68" y="2437"/>
                    <a:pt x="102" y="1580"/>
                    <a:pt x="135" y="707"/>
                  </a:cubicBezTo>
                  <a:cubicBezTo>
                    <a:pt x="135" y="589"/>
                    <a:pt x="203" y="505"/>
                    <a:pt x="320" y="488"/>
                  </a:cubicBezTo>
                  <a:cubicBezTo>
                    <a:pt x="421" y="471"/>
                    <a:pt x="539" y="438"/>
                    <a:pt x="606" y="538"/>
                  </a:cubicBezTo>
                  <a:cubicBezTo>
                    <a:pt x="656" y="589"/>
                    <a:pt x="673" y="656"/>
                    <a:pt x="690" y="723"/>
                  </a:cubicBezTo>
                  <a:cubicBezTo>
                    <a:pt x="975" y="1513"/>
                    <a:pt x="1614" y="1664"/>
                    <a:pt x="2353" y="1580"/>
                  </a:cubicBezTo>
                  <a:cubicBezTo>
                    <a:pt x="2807" y="1530"/>
                    <a:pt x="3244" y="1530"/>
                    <a:pt x="3698" y="1496"/>
                  </a:cubicBezTo>
                  <a:cubicBezTo>
                    <a:pt x="4302" y="1429"/>
                    <a:pt x="4370" y="1328"/>
                    <a:pt x="4286" y="740"/>
                  </a:cubicBezTo>
                  <a:cubicBezTo>
                    <a:pt x="4218" y="253"/>
                    <a:pt x="4302" y="118"/>
                    <a:pt x="4823" y="68"/>
                  </a:cubicBezTo>
                  <a:cubicBezTo>
                    <a:pt x="5176" y="34"/>
                    <a:pt x="5546" y="68"/>
                    <a:pt x="5916" y="34"/>
                  </a:cubicBezTo>
                  <a:cubicBezTo>
                    <a:pt x="6285" y="1"/>
                    <a:pt x="6520" y="135"/>
                    <a:pt x="6588" y="488"/>
                  </a:cubicBezTo>
                  <a:cubicBezTo>
                    <a:pt x="6756" y="1362"/>
                    <a:pt x="7327" y="1614"/>
                    <a:pt x="8134" y="1614"/>
                  </a:cubicBezTo>
                  <a:cubicBezTo>
                    <a:pt x="8520" y="1597"/>
                    <a:pt x="8906" y="1698"/>
                    <a:pt x="9293" y="1715"/>
                  </a:cubicBezTo>
                  <a:cubicBezTo>
                    <a:pt x="9747" y="1748"/>
                    <a:pt x="9847" y="1664"/>
                    <a:pt x="10015" y="1244"/>
                  </a:cubicBezTo>
                  <a:cubicBezTo>
                    <a:pt x="10049" y="1177"/>
                    <a:pt x="10083" y="1093"/>
                    <a:pt x="10100" y="1009"/>
                  </a:cubicBezTo>
                  <a:cubicBezTo>
                    <a:pt x="10167" y="354"/>
                    <a:pt x="10352" y="202"/>
                    <a:pt x="11074" y="202"/>
                  </a:cubicBezTo>
                  <a:cubicBezTo>
                    <a:pt x="11578" y="202"/>
                    <a:pt x="12065" y="186"/>
                    <a:pt x="12570" y="152"/>
                  </a:cubicBezTo>
                  <a:cubicBezTo>
                    <a:pt x="12872" y="135"/>
                    <a:pt x="13057" y="253"/>
                    <a:pt x="13141" y="555"/>
                  </a:cubicBezTo>
                  <a:cubicBezTo>
                    <a:pt x="13174" y="723"/>
                    <a:pt x="13258" y="875"/>
                    <a:pt x="13309" y="1043"/>
                  </a:cubicBezTo>
                  <a:cubicBezTo>
                    <a:pt x="13443" y="1513"/>
                    <a:pt x="13746" y="1816"/>
                    <a:pt x="14250" y="1900"/>
                  </a:cubicBezTo>
                  <a:cubicBezTo>
                    <a:pt x="14451" y="1933"/>
                    <a:pt x="14653" y="2051"/>
                    <a:pt x="14855" y="2101"/>
                  </a:cubicBezTo>
                  <a:cubicBezTo>
                    <a:pt x="15359" y="2236"/>
                    <a:pt x="15796" y="1984"/>
                    <a:pt x="15947" y="1463"/>
                  </a:cubicBezTo>
                  <a:cubicBezTo>
                    <a:pt x="16014" y="1194"/>
                    <a:pt x="16098" y="925"/>
                    <a:pt x="16065" y="639"/>
                  </a:cubicBezTo>
                  <a:cubicBezTo>
                    <a:pt x="16031" y="337"/>
                    <a:pt x="16249" y="303"/>
                    <a:pt x="16451" y="236"/>
                  </a:cubicBezTo>
                  <a:cubicBezTo>
                    <a:pt x="16720" y="169"/>
                    <a:pt x="16720" y="387"/>
                    <a:pt x="16753" y="538"/>
                  </a:cubicBezTo>
                  <a:cubicBezTo>
                    <a:pt x="17022" y="1446"/>
                    <a:pt x="17106" y="2387"/>
                    <a:pt x="17224" y="3328"/>
                  </a:cubicBezTo>
                  <a:cubicBezTo>
                    <a:pt x="17241" y="3546"/>
                    <a:pt x="17207" y="3697"/>
                    <a:pt x="16938" y="3731"/>
                  </a:cubicBezTo>
                  <a:cubicBezTo>
                    <a:pt x="16720" y="3748"/>
                    <a:pt x="16535" y="3865"/>
                    <a:pt x="16317" y="3916"/>
                  </a:cubicBezTo>
                  <a:cubicBezTo>
                    <a:pt x="15762" y="4050"/>
                    <a:pt x="15510" y="4437"/>
                    <a:pt x="15443" y="4974"/>
                  </a:cubicBezTo>
                  <a:cubicBezTo>
                    <a:pt x="15342" y="5865"/>
                    <a:pt x="15342" y="5865"/>
                    <a:pt x="14418" y="5865"/>
                  </a:cubicBezTo>
                  <a:cubicBezTo>
                    <a:pt x="14300" y="5865"/>
                    <a:pt x="14199" y="5865"/>
                    <a:pt x="14099" y="5865"/>
                  </a:cubicBezTo>
                  <a:cubicBezTo>
                    <a:pt x="13813" y="5899"/>
                    <a:pt x="13746" y="5764"/>
                    <a:pt x="13712" y="5495"/>
                  </a:cubicBezTo>
                  <a:cubicBezTo>
                    <a:pt x="13578" y="4353"/>
                    <a:pt x="13746" y="4134"/>
                    <a:pt x="12183" y="4084"/>
                  </a:cubicBezTo>
                  <a:cubicBezTo>
                    <a:pt x="11595" y="4067"/>
                    <a:pt x="11024" y="4118"/>
                    <a:pt x="10452" y="4202"/>
                  </a:cubicBezTo>
                  <a:cubicBezTo>
                    <a:pt x="9898" y="4286"/>
                    <a:pt x="9545" y="4571"/>
                    <a:pt x="9427" y="5126"/>
                  </a:cubicBezTo>
                  <a:cubicBezTo>
                    <a:pt x="9427" y="5159"/>
                    <a:pt x="9411" y="5210"/>
                    <a:pt x="9394" y="5243"/>
                  </a:cubicBezTo>
                  <a:cubicBezTo>
                    <a:pt x="9142" y="6184"/>
                    <a:pt x="9024" y="6252"/>
                    <a:pt x="8066" y="6167"/>
                  </a:cubicBezTo>
                  <a:cubicBezTo>
                    <a:pt x="7865" y="6151"/>
                    <a:pt x="7797" y="6083"/>
                    <a:pt x="7747" y="5882"/>
                  </a:cubicBezTo>
                  <a:cubicBezTo>
                    <a:pt x="7646" y="5495"/>
                    <a:pt x="7680" y="5109"/>
                    <a:pt x="7629" y="4722"/>
                  </a:cubicBezTo>
                  <a:cubicBezTo>
                    <a:pt x="7529" y="4050"/>
                    <a:pt x="7445" y="4000"/>
                    <a:pt x="6773" y="4034"/>
                  </a:cubicBezTo>
                  <a:cubicBezTo>
                    <a:pt x="6084" y="4067"/>
                    <a:pt x="5395" y="4067"/>
                    <a:pt x="4706" y="4067"/>
                  </a:cubicBezTo>
                  <a:cubicBezTo>
                    <a:pt x="3983" y="4084"/>
                    <a:pt x="3698" y="4336"/>
                    <a:pt x="3597" y="5058"/>
                  </a:cubicBezTo>
                  <a:cubicBezTo>
                    <a:pt x="3580" y="5143"/>
                    <a:pt x="3597" y="5243"/>
                    <a:pt x="3563" y="5311"/>
                  </a:cubicBezTo>
                  <a:cubicBezTo>
                    <a:pt x="3446" y="5563"/>
                    <a:pt x="3630" y="5999"/>
                    <a:pt x="3328" y="6067"/>
                  </a:cubicBezTo>
                  <a:cubicBezTo>
                    <a:pt x="2958" y="6151"/>
                    <a:pt x="2538" y="6184"/>
                    <a:pt x="2135" y="6033"/>
                  </a:cubicBezTo>
                  <a:cubicBezTo>
                    <a:pt x="2034" y="5999"/>
                    <a:pt x="1950" y="5949"/>
                    <a:pt x="1984" y="5798"/>
                  </a:cubicBezTo>
                  <a:cubicBezTo>
                    <a:pt x="2051" y="5428"/>
                    <a:pt x="1900" y="5042"/>
                    <a:pt x="1933" y="465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-2855453" y="1928337"/>
              <a:ext cx="434951" cy="639591"/>
            </a:xfrm>
            <a:custGeom>
              <a:avLst/>
              <a:gdLst/>
              <a:ahLst/>
              <a:cxnLst/>
              <a:rect l="l" t="t" r="r" b="b"/>
              <a:pathLst>
                <a:path w="8251" h="12133" extrusionOk="0">
                  <a:moveTo>
                    <a:pt x="3832" y="1"/>
                  </a:moveTo>
                  <a:cubicBezTo>
                    <a:pt x="5193" y="3983"/>
                    <a:pt x="6436" y="7982"/>
                    <a:pt x="8251" y="11763"/>
                  </a:cubicBezTo>
                  <a:cubicBezTo>
                    <a:pt x="8150" y="11847"/>
                    <a:pt x="8016" y="11796"/>
                    <a:pt x="7898" y="11830"/>
                  </a:cubicBezTo>
                  <a:cubicBezTo>
                    <a:pt x="7562" y="11914"/>
                    <a:pt x="7428" y="11763"/>
                    <a:pt x="7360" y="11443"/>
                  </a:cubicBezTo>
                  <a:cubicBezTo>
                    <a:pt x="7243" y="10922"/>
                    <a:pt x="7209" y="10939"/>
                    <a:pt x="6671" y="10889"/>
                  </a:cubicBezTo>
                  <a:cubicBezTo>
                    <a:pt x="6268" y="10855"/>
                    <a:pt x="5899" y="10939"/>
                    <a:pt x="5529" y="11057"/>
                  </a:cubicBezTo>
                  <a:cubicBezTo>
                    <a:pt x="5226" y="11158"/>
                    <a:pt x="5008" y="11326"/>
                    <a:pt x="4874" y="11628"/>
                  </a:cubicBezTo>
                  <a:cubicBezTo>
                    <a:pt x="4806" y="11779"/>
                    <a:pt x="4739" y="11931"/>
                    <a:pt x="4554" y="12015"/>
                  </a:cubicBezTo>
                  <a:cubicBezTo>
                    <a:pt x="4218" y="12132"/>
                    <a:pt x="4084" y="12065"/>
                    <a:pt x="4033" y="11712"/>
                  </a:cubicBezTo>
                  <a:cubicBezTo>
                    <a:pt x="4017" y="11561"/>
                    <a:pt x="4000" y="11410"/>
                    <a:pt x="3983" y="11259"/>
                  </a:cubicBezTo>
                  <a:cubicBezTo>
                    <a:pt x="3933" y="10939"/>
                    <a:pt x="3781" y="10738"/>
                    <a:pt x="3428" y="10771"/>
                  </a:cubicBezTo>
                  <a:cubicBezTo>
                    <a:pt x="2891" y="10822"/>
                    <a:pt x="2370" y="10586"/>
                    <a:pt x="1832" y="10670"/>
                  </a:cubicBezTo>
                  <a:cubicBezTo>
                    <a:pt x="1328" y="10738"/>
                    <a:pt x="824" y="10754"/>
                    <a:pt x="690" y="11393"/>
                  </a:cubicBezTo>
                  <a:cubicBezTo>
                    <a:pt x="639" y="11611"/>
                    <a:pt x="438" y="11611"/>
                    <a:pt x="270" y="11578"/>
                  </a:cubicBezTo>
                  <a:cubicBezTo>
                    <a:pt x="118" y="11578"/>
                    <a:pt x="1" y="11477"/>
                    <a:pt x="101" y="11326"/>
                  </a:cubicBezTo>
                  <a:cubicBezTo>
                    <a:pt x="202" y="11141"/>
                    <a:pt x="186" y="10906"/>
                    <a:pt x="253" y="10721"/>
                  </a:cubicBezTo>
                  <a:cubicBezTo>
                    <a:pt x="958" y="8805"/>
                    <a:pt x="1429" y="6823"/>
                    <a:pt x="2084" y="4907"/>
                  </a:cubicBezTo>
                  <a:cubicBezTo>
                    <a:pt x="2605" y="3361"/>
                    <a:pt x="3109" y="1815"/>
                    <a:pt x="3613" y="269"/>
                  </a:cubicBezTo>
                  <a:cubicBezTo>
                    <a:pt x="3630" y="185"/>
                    <a:pt x="3647" y="101"/>
                    <a:pt x="3832" y="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5"/>
            <p:cNvSpPr/>
            <p:nvPr/>
          </p:nvSpPr>
          <p:spPr>
            <a:xfrm>
              <a:off x="-4369184" y="1890225"/>
              <a:ext cx="679444" cy="210017"/>
            </a:xfrm>
            <a:custGeom>
              <a:avLst/>
              <a:gdLst/>
              <a:ahLst/>
              <a:cxnLst/>
              <a:rect l="l" t="t" r="r" b="b"/>
              <a:pathLst>
                <a:path w="12889" h="3984" extrusionOk="0">
                  <a:moveTo>
                    <a:pt x="0" y="2656"/>
                  </a:moveTo>
                  <a:cubicBezTo>
                    <a:pt x="1109" y="2605"/>
                    <a:pt x="2185" y="2387"/>
                    <a:pt x="3277" y="2320"/>
                  </a:cubicBezTo>
                  <a:cubicBezTo>
                    <a:pt x="3815" y="2286"/>
                    <a:pt x="4319" y="2068"/>
                    <a:pt x="4823" y="1900"/>
                  </a:cubicBezTo>
                  <a:cubicBezTo>
                    <a:pt x="4974" y="1849"/>
                    <a:pt x="5109" y="1765"/>
                    <a:pt x="5092" y="1580"/>
                  </a:cubicBezTo>
                  <a:cubicBezTo>
                    <a:pt x="5075" y="1379"/>
                    <a:pt x="4940" y="1228"/>
                    <a:pt x="4772" y="1211"/>
                  </a:cubicBezTo>
                  <a:cubicBezTo>
                    <a:pt x="4201" y="1160"/>
                    <a:pt x="3663" y="942"/>
                    <a:pt x="3109" y="824"/>
                  </a:cubicBezTo>
                  <a:cubicBezTo>
                    <a:pt x="2454" y="690"/>
                    <a:pt x="1849" y="354"/>
                    <a:pt x="1227" y="51"/>
                  </a:cubicBezTo>
                  <a:cubicBezTo>
                    <a:pt x="1429" y="1"/>
                    <a:pt x="1630" y="1"/>
                    <a:pt x="1832" y="35"/>
                  </a:cubicBezTo>
                  <a:cubicBezTo>
                    <a:pt x="2773" y="203"/>
                    <a:pt x="3731" y="287"/>
                    <a:pt x="4688" y="337"/>
                  </a:cubicBezTo>
                  <a:cubicBezTo>
                    <a:pt x="5361" y="371"/>
                    <a:pt x="5982" y="656"/>
                    <a:pt x="6654" y="690"/>
                  </a:cubicBezTo>
                  <a:cubicBezTo>
                    <a:pt x="6789" y="690"/>
                    <a:pt x="6923" y="740"/>
                    <a:pt x="7041" y="724"/>
                  </a:cubicBezTo>
                  <a:cubicBezTo>
                    <a:pt x="7780" y="606"/>
                    <a:pt x="8536" y="639"/>
                    <a:pt x="9292" y="656"/>
                  </a:cubicBezTo>
                  <a:cubicBezTo>
                    <a:pt x="10267" y="673"/>
                    <a:pt x="11208" y="539"/>
                    <a:pt x="12166" y="387"/>
                  </a:cubicBezTo>
                  <a:cubicBezTo>
                    <a:pt x="12653" y="320"/>
                    <a:pt x="12687" y="337"/>
                    <a:pt x="12687" y="757"/>
                  </a:cubicBezTo>
                  <a:cubicBezTo>
                    <a:pt x="12720" y="1597"/>
                    <a:pt x="12888" y="2437"/>
                    <a:pt x="12855" y="3278"/>
                  </a:cubicBezTo>
                  <a:cubicBezTo>
                    <a:pt x="12821" y="3765"/>
                    <a:pt x="12821" y="3731"/>
                    <a:pt x="12351" y="3815"/>
                  </a:cubicBezTo>
                  <a:cubicBezTo>
                    <a:pt x="11947" y="3866"/>
                    <a:pt x="11578" y="3748"/>
                    <a:pt x="11208" y="3731"/>
                  </a:cubicBezTo>
                  <a:cubicBezTo>
                    <a:pt x="10435" y="3714"/>
                    <a:pt x="9679" y="3647"/>
                    <a:pt x="8923" y="3630"/>
                  </a:cubicBezTo>
                  <a:cubicBezTo>
                    <a:pt x="8368" y="3614"/>
                    <a:pt x="7847" y="3698"/>
                    <a:pt x="7310" y="3765"/>
                  </a:cubicBezTo>
                  <a:cubicBezTo>
                    <a:pt x="5949" y="3933"/>
                    <a:pt x="4604" y="3983"/>
                    <a:pt x="3227" y="3782"/>
                  </a:cubicBezTo>
                  <a:cubicBezTo>
                    <a:pt x="2353" y="3647"/>
                    <a:pt x="1513" y="3429"/>
                    <a:pt x="757" y="2975"/>
                  </a:cubicBezTo>
                  <a:cubicBezTo>
                    <a:pt x="521" y="2841"/>
                    <a:pt x="252" y="2757"/>
                    <a:pt x="0" y="265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5"/>
            <p:cNvSpPr/>
            <p:nvPr/>
          </p:nvSpPr>
          <p:spPr>
            <a:xfrm>
              <a:off x="-2648182" y="4589121"/>
              <a:ext cx="210860" cy="466844"/>
            </a:xfrm>
            <a:custGeom>
              <a:avLst/>
              <a:gdLst/>
              <a:ahLst/>
              <a:cxnLst/>
              <a:rect l="l" t="t" r="r" b="b"/>
              <a:pathLst>
                <a:path w="4000" h="8856" extrusionOk="0">
                  <a:moveTo>
                    <a:pt x="2303" y="8839"/>
                  </a:moveTo>
                  <a:cubicBezTo>
                    <a:pt x="1580" y="8839"/>
                    <a:pt x="1059" y="8839"/>
                    <a:pt x="555" y="8839"/>
                  </a:cubicBezTo>
                  <a:cubicBezTo>
                    <a:pt x="353" y="8856"/>
                    <a:pt x="219" y="8822"/>
                    <a:pt x="202" y="8587"/>
                  </a:cubicBezTo>
                  <a:cubicBezTo>
                    <a:pt x="152" y="7612"/>
                    <a:pt x="1" y="6638"/>
                    <a:pt x="68" y="5680"/>
                  </a:cubicBezTo>
                  <a:cubicBezTo>
                    <a:pt x="169" y="4537"/>
                    <a:pt x="185" y="3378"/>
                    <a:pt x="286" y="2235"/>
                  </a:cubicBezTo>
                  <a:cubicBezTo>
                    <a:pt x="353" y="1631"/>
                    <a:pt x="404" y="992"/>
                    <a:pt x="269" y="370"/>
                  </a:cubicBezTo>
                  <a:cubicBezTo>
                    <a:pt x="202" y="101"/>
                    <a:pt x="337" y="1"/>
                    <a:pt x="572" y="51"/>
                  </a:cubicBezTo>
                  <a:cubicBezTo>
                    <a:pt x="1362" y="152"/>
                    <a:pt x="2084" y="438"/>
                    <a:pt x="2555" y="1110"/>
                  </a:cubicBezTo>
                  <a:cubicBezTo>
                    <a:pt x="3176" y="2000"/>
                    <a:pt x="3512" y="2975"/>
                    <a:pt x="3596" y="4050"/>
                  </a:cubicBezTo>
                  <a:cubicBezTo>
                    <a:pt x="3664" y="4874"/>
                    <a:pt x="3764" y="5680"/>
                    <a:pt x="3899" y="6487"/>
                  </a:cubicBezTo>
                  <a:cubicBezTo>
                    <a:pt x="4000" y="7159"/>
                    <a:pt x="3966" y="7814"/>
                    <a:pt x="3983" y="8486"/>
                  </a:cubicBezTo>
                  <a:cubicBezTo>
                    <a:pt x="4000" y="8738"/>
                    <a:pt x="3899" y="8822"/>
                    <a:pt x="3647" y="8805"/>
                  </a:cubicBezTo>
                  <a:cubicBezTo>
                    <a:pt x="3126" y="8789"/>
                    <a:pt x="2605" y="8789"/>
                    <a:pt x="2303" y="8839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5"/>
            <p:cNvSpPr/>
            <p:nvPr/>
          </p:nvSpPr>
          <p:spPr>
            <a:xfrm>
              <a:off x="-2849233" y="4598873"/>
              <a:ext cx="186927" cy="457092"/>
            </a:xfrm>
            <a:custGeom>
              <a:avLst/>
              <a:gdLst/>
              <a:ahLst/>
              <a:cxnLst/>
              <a:rect l="l" t="t" r="r" b="b"/>
              <a:pathLst>
                <a:path w="3546" h="8671" extrusionOk="0">
                  <a:moveTo>
                    <a:pt x="3529" y="1"/>
                  </a:moveTo>
                  <a:cubicBezTo>
                    <a:pt x="3294" y="2168"/>
                    <a:pt x="3411" y="4285"/>
                    <a:pt x="3361" y="6386"/>
                  </a:cubicBezTo>
                  <a:cubicBezTo>
                    <a:pt x="3344" y="7007"/>
                    <a:pt x="3445" y="7629"/>
                    <a:pt x="3512" y="8251"/>
                  </a:cubicBezTo>
                  <a:cubicBezTo>
                    <a:pt x="3546" y="8520"/>
                    <a:pt x="3462" y="8654"/>
                    <a:pt x="3176" y="8654"/>
                  </a:cubicBezTo>
                  <a:cubicBezTo>
                    <a:pt x="2286" y="8654"/>
                    <a:pt x="1412" y="8654"/>
                    <a:pt x="521" y="8671"/>
                  </a:cubicBezTo>
                  <a:cubicBezTo>
                    <a:pt x="336" y="8671"/>
                    <a:pt x="252" y="8604"/>
                    <a:pt x="236" y="8419"/>
                  </a:cubicBezTo>
                  <a:cubicBezTo>
                    <a:pt x="135" y="7360"/>
                    <a:pt x="0" y="6318"/>
                    <a:pt x="286" y="5277"/>
                  </a:cubicBezTo>
                  <a:cubicBezTo>
                    <a:pt x="471" y="4571"/>
                    <a:pt x="672" y="3865"/>
                    <a:pt x="908" y="3176"/>
                  </a:cubicBezTo>
                  <a:cubicBezTo>
                    <a:pt x="1092" y="2605"/>
                    <a:pt x="1513" y="2134"/>
                    <a:pt x="1731" y="1580"/>
                  </a:cubicBezTo>
                  <a:cubicBezTo>
                    <a:pt x="1933" y="1110"/>
                    <a:pt x="2235" y="757"/>
                    <a:pt x="2588" y="404"/>
                  </a:cubicBezTo>
                  <a:cubicBezTo>
                    <a:pt x="2840" y="152"/>
                    <a:pt x="3109" y="68"/>
                    <a:pt x="3529" y="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5"/>
            <p:cNvSpPr/>
            <p:nvPr/>
          </p:nvSpPr>
          <p:spPr>
            <a:xfrm>
              <a:off x="-2176973" y="1891121"/>
              <a:ext cx="547445" cy="159516"/>
            </a:xfrm>
            <a:custGeom>
              <a:avLst/>
              <a:gdLst/>
              <a:ahLst/>
              <a:cxnLst/>
              <a:rect l="l" t="t" r="r" b="b"/>
              <a:pathLst>
                <a:path w="10385" h="3026" extrusionOk="0">
                  <a:moveTo>
                    <a:pt x="1" y="1816"/>
                  </a:moveTo>
                  <a:cubicBezTo>
                    <a:pt x="908" y="1832"/>
                    <a:pt x="1631" y="1379"/>
                    <a:pt x="2437" y="1211"/>
                  </a:cubicBezTo>
                  <a:cubicBezTo>
                    <a:pt x="2605" y="1177"/>
                    <a:pt x="2740" y="1059"/>
                    <a:pt x="2857" y="925"/>
                  </a:cubicBezTo>
                  <a:cubicBezTo>
                    <a:pt x="3025" y="690"/>
                    <a:pt x="3025" y="522"/>
                    <a:pt x="2588" y="387"/>
                  </a:cubicBezTo>
                  <a:cubicBezTo>
                    <a:pt x="2941" y="337"/>
                    <a:pt x="3126" y="370"/>
                    <a:pt x="3328" y="404"/>
                  </a:cubicBezTo>
                  <a:cubicBezTo>
                    <a:pt x="4101" y="488"/>
                    <a:pt x="4857" y="471"/>
                    <a:pt x="5630" y="387"/>
                  </a:cubicBezTo>
                  <a:cubicBezTo>
                    <a:pt x="6940" y="236"/>
                    <a:pt x="8251" y="1"/>
                    <a:pt x="9578" y="236"/>
                  </a:cubicBezTo>
                  <a:cubicBezTo>
                    <a:pt x="9746" y="270"/>
                    <a:pt x="9914" y="320"/>
                    <a:pt x="10066" y="387"/>
                  </a:cubicBezTo>
                  <a:cubicBezTo>
                    <a:pt x="10267" y="454"/>
                    <a:pt x="10385" y="589"/>
                    <a:pt x="10335" y="824"/>
                  </a:cubicBezTo>
                  <a:cubicBezTo>
                    <a:pt x="10217" y="1379"/>
                    <a:pt x="10217" y="1933"/>
                    <a:pt x="10200" y="2488"/>
                  </a:cubicBezTo>
                  <a:cubicBezTo>
                    <a:pt x="8806" y="2370"/>
                    <a:pt x="7444" y="2488"/>
                    <a:pt x="6067" y="2588"/>
                  </a:cubicBezTo>
                  <a:cubicBezTo>
                    <a:pt x="4672" y="2672"/>
                    <a:pt x="3261" y="3025"/>
                    <a:pt x="1832" y="2689"/>
                  </a:cubicBezTo>
                  <a:cubicBezTo>
                    <a:pt x="1311" y="2555"/>
                    <a:pt x="790" y="2370"/>
                    <a:pt x="270" y="2185"/>
                  </a:cubicBezTo>
                  <a:cubicBezTo>
                    <a:pt x="152" y="2152"/>
                    <a:pt x="51" y="2051"/>
                    <a:pt x="1" y="181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5"/>
            <p:cNvSpPr/>
            <p:nvPr/>
          </p:nvSpPr>
          <p:spPr>
            <a:xfrm>
              <a:off x="-3108743" y="1635143"/>
              <a:ext cx="419875" cy="116975"/>
            </a:xfrm>
            <a:custGeom>
              <a:avLst/>
              <a:gdLst/>
              <a:ahLst/>
              <a:cxnLst/>
              <a:rect l="l" t="t" r="r" b="b"/>
              <a:pathLst>
                <a:path w="7965" h="2219" extrusionOk="0">
                  <a:moveTo>
                    <a:pt x="1143" y="1"/>
                  </a:moveTo>
                  <a:cubicBezTo>
                    <a:pt x="1748" y="18"/>
                    <a:pt x="2252" y="34"/>
                    <a:pt x="2756" y="102"/>
                  </a:cubicBezTo>
                  <a:cubicBezTo>
                    <a:pt x="3629" y="202"/>
                    <a:pt x="4486" y="253"/>
                    <a:pt x="5377" y="219"/>
                  </a:cubicBezTo>
                  <a:cubicBezTo>
                    <a:pt x="6217" y="202"/>
                    <a:pt x="7074" y="68"/>
                    <a:pt x="7965" y="202"/>
                  </a:cubicBezTo>
                  <a:cubicBezTo>
                    <a:pt x="7864" y="690"/>
                    <a:pt x="7881" y="1160"/>
                    <a:pt x="7881" y="1664"/>
                  </a:cubicBezTo>
                  <a:cubicBezTo>
                    <a:pt x="7108" y="1799"/>
                    <a:pt x="6368" y="1815"/>
                    <a:pt x="5629" y="1832"/>
                  </a:cubicBezTo>
                  <a:cubicBezTo>
                    <a:pt x="4856" y="1849"/>
                    <a:pt x="4100" y="2034"/>
                    <a:pt x="3327" y="2135"/>
                  </a:cubicBezTo>
                  <a:cubicBezTo>
                    <a:pt x="3008" y="2168"/>
                    <a:pt x="2689" y="2219"/>
                    <a:pt x="2369" y="2185"/>
                  </a:cubicBezTo>
                  <a:cubicBezTo>
                    <a:pt x="1563" y="2084"/>
                    <a:pt x="739" y="2084"/>
                    <a:pt x="0" y="1731"/>
                  </a:cubicBezTo>
                  <a:cubicBezTo>
                    <a:pt x="807" y="1681"/>
                    <a:pt x="1563" y="1328"/>
                    <a:pt x="2352" y="1110"/>
                  </a:cubicBezTo>
                  <a:cubicBezTo>
                    <a:pt x="2638" y="1026"/>
                    <a:pt x="2655" y="841"/>
                    <a:pt x="2436" y="656"/>
                  </a:cubicBezTo>
                  <a:cubicBezTo>
                    <a:pt x="2218" y="488"/>
                    <a:pt x="1949" y="370"/>
                    <a:pt x="1680" y="303"/>
                  </a:cubicBezTo>
                  <a:cubicBezTo>
                    <a:pt x="1512" y="253"/>
                    <a:pt x="1344" y="253"/>
                    <a:pt x="1143" y="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5"/>
            <p:cNvSpPr/>
            <p:nvPr/>
          </p:nvSpPr>
          <p:spPr>
            <a:xfrm>
              <a:off x="-3349698" y="3136486"/>
              <a:ext cx="9805" cy="9805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101" y="1"/>
                  </a:moveTo>
                  <a:cubicBezTo>
                    <a:pt x="135" y="51"/>
                    <a:pt x="185" y="102"/>
                    <a:pt x="118" y="152"/>
                  </a:cubicBezTo>
                  <a:cubicBezTo>
                    <a:pt x="68" y="186"/>
                    <a:pt x="17" y="152"/>
                    <a:pt x="1" y="102"/>
                  </a:cubicBezTo>
                  <a:cubicBezTo>
                    <a:pt x="34" y="68"/>
                    <a:pt x="68" y="34"/>
                    <a:pt x="101" y="1"/>
                  </a:cubicBez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5"/>
            <p:cNvSpPr/>
            <p:nvPr/>
          </p:nvSpPr>
          <p:spPr>
            <a:xfrm>
              <a:off x="-2045874" y="1905301"/>
              <a:ext cx="2688" cy="1845"/>
            </a:xfrm>
            <a:custGeom>
              <a:avLst/>
              <a:gdLst/>
              <a:ahLst/>
              <a:cxnLst/>
              <a:rect l="l" t="t" r="r" b="b"/>
              <a:pathLst>
                <a:path w="51" h="35" extrusionOk="0">
                  <a:moveTo>
                    <a:pt x="51" y="17"/>
                  </a:moveTo>
                  <a:lnTo>
                    <a:pt x="1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5"/>
            <p:cNvSpPr/>
            <p:nvPr/>
          </p:nvSpPr>
          <p:spPr>
            <a:xfrm>
              <a:off x="-2110554" y="4575837"/>
              <a:ext cx="192304" cy="241856"/>
            </a:xfrm>
            <a:custGeom>
              <a:avLst/>
              <a:gdLst/>
              <a:ahLst/>
              <a:cxnLst/>
              <a:rect l="l" t="t" r="r" b="b"/>
              <a:pathLst>
                <a:path w="3648" h="4588" extrusionOk="0">
                  <a:moveTo>
                    <a:pt x="925" y="3042"/>
                  </a:moveTo>
                  <a:cubicBezTo>
                    <a:pt x="925" y="3176"/>
                    <a:pt x="942" y="3311"/>
                    <a:pt x="908" y="3428"/>
                  </a:cubicBezTo>
                  <a:cubicBezTo>
                    <a:pt x="808" y="3781"/>
                    <a:pt x="1026" y="3832"/>
                    <a:pt x="1278" y="3865"/>
                  </a:cubicBezTo>
                  <a:cubicBezTo>
                    <a:pt x="1513" y="3899"/>
                    <a:pt x="1748" y="3832"/>
                    <a:pt x="1984" y="3798"/>
                  </a:cubicBezTo>
                  <a:cubicBezTo>
                    <a:pt x="2992" y="3580"/>
                    <a:pt x="2992" y="3596"/>
                    <a:pt x="2807" y="2571"/>
                  </a:cubicBezTo>
                  <a:cubicBezTo>
                    <a:pt x="2706" y="2017"/>
                    <a:pt x="2639" y="1429"/>
                    <a:pt x="2253" y="958"/>
                  </a:cubicBezTo>
                  <a:cubicBezTo>
                    <a:pt x="2085" y="757"/>
                    <a:pt x="1866" y="522"/>
                    <a:pt x="1631" y="589"/>
                  </a:cubicBezTo>
                  <a:cubicBezTo>
                    <a:pt x="1396" y="656"/>
                    <a:pt x="1211" y="858"/>
                    <a:pt x="1127" y="1177"/>
                  </a:cubicBezTo>
                  <a:cubicBezTo>
                    <a:pt x="959" y="1799"/>
                    <a:pt x="976" y="2420"/>
                    <a:pt x="925" y="3042"/>
                  </a:cubicBezTo>
                  <a:close/>
                  <a:moveTo>
                    <a:pt x="3546" y="3546"/>
                  </a:moveTo>
                  <a:cubicBezTo>
                    <a:pt x="3496" y="4302"/>
                    <a:pt x="3496" y="4302"/>
                    <a:pt x="2740" y="4319"/>
                  </a:cubicBezTo>
                  <a:cubicBezTo>
                    <a:pt x="2622" y="4319"/>
                    <a:pt x="2505" y="4285"/>
                    <a:pt x="2421" y="4336"/>
                  </a:cubicBezTo>
                  <a:cubicBezTo>
                    <a:pt x="1715" y="4588"/>
                    <a:pt x="1009" y="4285"/>
                    <a:pt x="303" y="4336"/>
                  </a:cubicBezTo>
                  <a:cubicBezTo>
                    <a:pt x="152" y="4336"/>
                    <a:pt x="68" y="4235"/>
                    <a:pt x="68" y="4084"/>
                  </a:cubicBezTo>
                  <a:cubicBezTo>
                    <a:pt x="85" y="3092"/>
                    <a:pt x="1" y="2101"/>
                    <a:pt x="471" y="1160"/>
                  </a:cubicBezTo>
                  <a:cubicBezTo>
                    <a:pt x="673" y="774"/>
                    <a:pt x="976" y="471"/>
                    <a:pt x="1379" y="286"/>
                  </a:cubicBezTo>
                  <a:cubicBezTo>
                    <a:pt x="2034" y="1"/>
                    <a:pt x="2908" y="454"/>
                    <a:pt x="3076" y="1042"/>
                  </a:cubicBezTo>
                  <a:cubicBezTo>
                    <a:pt x="3311" y="1849"/>
                    <a:pt x="3647" y="2656"/>
                    <a:pt x="3546" y="3546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5"/>
            <p:cNvSpPr/>
            <p:nvPr/>
          </p:nvSpPr>
          <p:spPr>
            <a:xfrm>
              <a:off x="-3307158" y="4553697"/>
              <a:ext cx="173643" cy="264893"/>
            </a:xfrm>
            <a:custGeom>
              <a:avLst/>
              <a:gdLst/>
              <a:ahLst/>
              <a:cxnLst/>
              <a:rect l="l" t="t" r="r" b="b"/>
              <a:pathLst>
                <a:path w="3294" h="5025" extrusionOk="0">
                  <a:moveTo>
                    <a:pt x="538" y="3395"/>
                  </a:moveTo>
                  <a:cubicBezTo>
                    <a:pt x="538" y="3529"/>
                    <a:pt x="538" y="3664"/>
                    <a:pt x="538" y="3781"/>
                  </a:cubicBezTo>
                  <a:cubicBezTo>
                    <a:pt x="538" y="3832"/>
                    <a:pt x="538" y="3882"/>
                    <a:pt x="555" y="3916"/>
                  </a:cubicBezTo>
                  <a:cubicBezTo>
                    <a:pt x="588" y="4353"/>
                    <a:pt x="639" y="4403"/>
                    <a:pt x="1076" y="4302"/>
                  </a:cubicBezTo>
                  <a:cubicBezTo>
                    <a:pt x="1462" y="4218"/>
                    <a:pt x="1832" y="4117"/>
                    <a:pt x="2218" y="4185"/>
                  </a:cubicBezTo>
                  <a:cubicBezTo>
                    <a:pt x="2537" y="4252"/>
                    <a:pt x="2554" y="4084"/>
                    <a:pt x="2571" y="3832"/>
                  </a:cubicBezTo>
                  <a:cubicBezTo>
                    <a:pt x="2588" y="3462"/>
                    <a:pt x="2437" y="3109"/>
                    <a:pt x="2437" y="2739"/>
                  </a:cubicBezTo>
                  <a:cubicBezTo>
                    <a:pt x="2437" y="2034"/>
                    <a:pt x="2101" y="1429"/>
                    <a:pt x="1680" y="874"/>
                  </a:cubicBezTo>
                  <a:cubicBezTo>
                    <a:pt x="1546" y="689"/>
                    <a:pt x="1395" y="639"/>
                    <a:pt x="1244" y="908"/>
                  </a:cubicBezTo>
                  <a:cubicBezTo>
                    <a:pt x="790" y="1681"/>
                    <a:pt x="555" y="2504"/>
                    <a:pt x="538" y="3395"/>
                  </a:cubicBezTo>
                  <a:close/>
                  <a:moveTo>
                    <a:pt x="3075" y="4840"/>
                  </a:moveTo>
                  <a:cubicBezTo>
                    <a:pt x="2571" y="4789"/>
                    <a:pt x="2117" y="4873"/>
                    <a:pt x="1630" y="4756"/>
                  </a:cubicBezTo>
                  <a:cubicBezTo>
                    <a:pt x="1378" y="4705"/>
                    <a:pt x="1059" y="4857"/>
                    <a:pt x="756" y="4907"/>
                  </a:cubicBezTo>
                  <a:cubicBezTo>
                    <a:pt x="135" y="5025"/>
                    <a:pt x="0" y="4941"/>
                    <a:pt x="34" y="4319"/>
                  </a:cubicBezTo>
                  <a:cubicBezTo>
                    <a:pt x="67" y="3344"/>
                    <a:pt x="67" y="2353"/>
                    <a:pt x="353" y="1378"/>
                  </a:cubicBezTo>
                  <a:cubicBezTo>
                    <a:pt x="454" y="1059"/>
                    <a:pt x="622" y="807"/>
                    <a:pt x="874" y="605"/>
                  </a:cubicBezTo>
                  <a:cubicBezTo>
                    <a:pt x="1630" y="1"/>
                    <a:pt x="2521" y="253"/>
                    <a:pt x="2722" y="1194"/>
                  </a:cubicBezTo>
                  <a:cubicBezTo>
                    <a:pt x="2941" y="2303"/>
                    <a:pt x="3294" y="3479"/>
                    <a:pt x="3075" y="48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5"/>
            <p:cNvSpPr/>
            <p:nvPr/>
          </p:nvSpPr>
          <p:spPr>
            <a:xfrm>
              <a:off x="-1687156" y="3546599"/>
              <a:ext cx="186084" cy="313602"/>
            </a:xfrm>
            <a:custGeom>
              <a:avLst/>
              <a:gdLst/>
              <a:ahLst/>
              <a:cxnLst/>
              <a:rect l="l" t="t" r="r" b="b"/>
              <a:pathLst>
                <a:path w="3530" h="5949" extrusionOk="0">
                  <a:moveTo>
                    <a:pt x="1631" y="5277"/>
                  </a:moveTo>
                  <a:cubicBezTo>
                    <a:pt x="1883" y="5277"/>
                    <a:pt x="2118" y="5277"/>
                    <a:pt x="2353" y="5277"/>
                  </a:cubicBezTo>
                  <a:cubicBezTo>
                    <a:pt x="2639" y="5310"/>
                    <a:pt x="2723" y="5193"/>
                    <a:pt x="2706" y="4907"/>
                  </a:cubicBezTo>
                  <a:cubicBezTo>
                    <a:pt x="2639" y="3748"/>
                    <a:pt x="2521" y="2605"/>
                    <a:pt x="2219" y="1479"/>
                  </a:cubicBezTo>
                  <a:cubicBezTo>
                    <a:pt x="2168" y="1227"/>
                    <a:pt x="2135" y="891"/>
                    <a:pt x="1849" y="874"/>
                  </a:cubicBezTo>
                  <a:cubicBezTo>
                    <a:pt x="1563" y="858"/>
                    <a:pt x="1446" y="1210"/>
                    <a:pt x="1295" y="1429"/>
                  </a:cubicBezTo>
                  <a:cubicBezTo>
                    <a:pt x="1261" y="1479"/>
                    <a:pt x="1261" y="1546"/>
                    <a:pt x="1244" y="1614"/>
                  </a:cubicBezTo>
                  <a:cubicBezTo>
                    <a:pt x="942" y="2487"/>
                    <a:pt x="656" y="3361"/>
                    <a:pt x="757" y="4302"/>
                  </a:cubicBezTo>
                  <a:cubicBezTo>
                    <a:pt x="791" y="4621"/>
                    <a:pt x="454" y="4957"/>
                    <a:pt x="707" y="5209"/>
                  </a:cubicBezTo>
                  <a:cubicBezTo>
                    <a:pt x="942" y="5445"/>
                    <a:pt x="1328" y="5159"/>
                    <a:pt x="1631" y="5277"/>
                  </a:cubicBezTo>
                  <a:close/>
                  <a:moveTo>
                    <a:pt x="1765" y="5898"/>
                  </a:moveTo>
                  <a:cubicBezTo>
                    <a:pt x="1311" y="5898"/>
                    <a:pt x="858" y="5882"/>
                    <a:pt x="404" y="5898"/>
                  </a:cubicBezTo>
                  <a:cubicBezTo>
                    <a:pt x="186" y="5898"/>
                    <a:pt x="102" y="5814"/>
                    <a:pt x="102" y="5596"/>
                  </a:cubicBezTo>
                  <a:cubicBezTo>
                    <a:pt x="68" y="4487"/>
                    <a:pt x="1" y="3361"/>
                    <a:pt x="286" y="2269"/>
                  </a:cubicBezTo>
                  <a:cubicBezTo>
                    <a:pt x="471" y="1597"/>
                    <a:pt x="690" y="958"/>
                    <a:pt x="1311" y="538"/>
                  </a:cubicBezTo>
                  <a:cubicBezTo>
                    <a:pt x="2084" y="1"/>
                    <a:pt x="3109" y="421"/>
                    <a:pt x="3244" y="1395"/>
                  </a:cubicBezTo>
                  <a:cubicBezTo>
                    <a:pt x="3378" y="2252"/>
                    <a:pt x="3345" y="3109"/>
                    <a:pt x="3395" y="3966"/>
                  </a:cubicBezTo>
                  <a:cubicBezTo>
                    <a:pt x="3445" y="4504"/>
                    <a:pt x="3529" y="5041"/>
                    <a:pt x="3496" y="5579"/>
                  </a:cubicBezTo>
                  <a:cubicBezTo>
                    <a:pt x="3479" y="5848"/>
                    <a:pt x="3395" y="5949"/>
                    <a:pt x="3126" y="5949"/>
                  </a:cubicBezTo>
                  <a:cubicBezTo>
                    <a:pt x="2672" y="5915"/>
                    <a:pt x="2219" y="5932"/>
                    <a:pt x="1765" y="5932"/>
                  </a:cubicBezTo>
                  <a:lnTo>
                    <a:pt x="1765" y="58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5"/>
            <p:cNvSpPr/>
            <p:nvPr/>
          </p:nvSpPr>
          <p:spPr>
            <a:xfrm>
              <a:off x="-3732348" y="3552820"/>
              <a:ext cx="183395" cy="313602"/>
            </a:xfrm>
            <a:custGeom>
              <a:avLst/>
              <a:gdLst/>
              <a:ahLst/>
              <a:cxnLst/>
              <a:rect l="l" t="t" r="r" b="b"/>
              <a:pathLst>
                <a:path w="3479" h="5949" extrusionOk="0">
                  <a:moveTo>
                    <a:pt x="2756" y="5159"/>
                  </a:moveTo>
                  <a:cubicBezTo>
                    <a:pt x="2706" y="4671"/>
                    <a:pt x="2639" y="4184"/>
                    <a:pt x="2588" y="3697"/>
                  </a:cubicBezTo>
                  <a:cubicBezTo>
                    <a:pt x="2504" y="3042"/>
                    <a:pt x="2404" y="2386"/>
                    <a:pt x="2320" y="1714"/>
                  </a:cubicBezTo>
                  <a:cubicBezTo>
                    <a:pt x="2286" y="1395"/>
                    <a:pt x="2101" y="1227"/>
                    <a:pt x="1815" y="1126"/>
                  </a:cubicBezTo>
                  <a:cubicBezTo>
                    <a:pt x="1496" y="1025"/>
                    <a:pt x="1328" y="1260"/>
                    <a:pt x="1194" y="1462"/>
                  </a:cubicBezTo>
                  <a:cubicBezTo>
                    <a:pt x="908" y="1882"/>
                    <a:pt x="790" y="2369"/>
                    <a:pt x="774" y="2873"/>
                  </a:cubicBezTo>
                  <a:cubicBezTo>
                    <a:pt x="774" y="3428"/>
                    <a:pt x="740" y="3982"/>
                    <a:pt x="673" y="4537"/>
                  </a:cubicBezTo>
                  <a:cubicBezTo>
                    <a:pt x="639" y="4806"/>
                    <a:pt x="606" y="5075"/>
                    <a:pt x="706" y="5377"/>
                  </a:cubicBezTo>
                  <a:cubicBezTo>
                    <a:pt x="1379" y="5176"/>
                    <a:pt x="2068" y="5327"/>
                    <a:pt x="2756" y="5159"/>
                  </a:cubicBezTo>
                  <a:close/>
                  <a:moveTo>
                    <a:pt x="3345" y="5948"/>
                  </a:moveTo>
                  <a:cubicBezTo>
                    <a:pt x="2387" y="5948"/>
                    <a:pt x="1412" y="5948"/>
                    <a:pt x="438" y="5948"/>
                  </a:cubicBezTo>
                  <a:cubicBezTo>
                    <a:pt x="34" y="5932"/>
                    <a:pt x="1" y="5898"/>
                    <a:pt x="68" y="5478"/>
                  </a:cubicBezTo>
                  <a:cubicBezTo>
                    <a:pt x="102" y="5260"/>
                    <a:pt x="85" y="5058"/>
                    <a:pt x="68" y="4839"/>
                  </a:cubicBezTo>
                  <a:cubicBezTo>
                    <a:pt x="18" y="3529"/>
                    <a:pt x="102" y="2218"/>
                    <a:pt x="706" y="1008"/>
                  </a:cubicBezTo>
                  <a:cubicBezTo>
                    <a:pt x="807" y="773"/>
                    <a:pt x="959" y="555"/>
                    <a:pt x="1160" y="387"/>
                  </a:cubicBezTo>
                  <a:cubicBezTo>
                    <a:pt x="1614" y="0"/>
                    <a:pt x="2219" y="34"/>
                    <a:pt x="2588" y="504"/>
                  </a:cubicBezTo>
                  <a:cubicBezTo>
                    <a:pt x="2824" y="790"/>
                    <a:pt x="2958" y="1109"/>
                    <a:pt x="3059" y="1479"/>
                  </a:cubicBezTo>
                  <a:cubicBezTo>
                    <a:pt x="3479" y="2857"/>
                    <a:pt x="3378" y="4285"/>
                    <a:pt x="3429" y="5696"/>
                  </a:cubicBezTo>
                  <a:cubicBezTo>
                    <a:pt x="3429" y="5764"/>
                    <a:pt x="3378" y="5814"/>
                    <a:pt x="3345" y="594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5"/>
            <p:cNvSpPr/>
            <p:nvPr/>
          </p:nvSpPr>
          <p:spPr>
            <a:xfrm>
              <a:off x="-3016652" y="3956713"/>
              <a:ext cx="163047" cy="205536"/>
            </a:xfrm>
            <a:custGeom>
              <a:avLst/>
              <a:gdLst/>
              <a:ahLst/>
              <a:cxnLst/>
              <a:rect l="l" t="t" r="r" b="b"/>
              <a:pathLst>
                <a:path w="3093" h="3899" extrusionOk="0">
                  <a:moveTo>
                    <a:pt x="2202" y="3143"/>
                  </a:moveTo>
                  <a:cubicBezTo>
                    <a:pt x="2168" y="2890"/>
                    <a:pt x="2151" y="2672"/>
                    <a:pt x="2101" y="2470"/>
                  </a:cubicBezTo>
                  <a:cubicBezTo>
                    <a:pt x="2000" y="2000"/>
                    <a:pt x="2017" y="1496"/>
                    <a:pt x="1731" y="1059"/>
                  </a:cubicBezTo>
                  <a:cubicBezTo>
                    <a:pt x="1446" y="588"/>
                    <a:pt x="1126" y="588"/>
                    <a:pt x="824" y="1059"/>
                  </a:cubicBezTo>
                  <a:cubicBezTo>
                    <a:pt x="471" y="1613"/>
                    <a:pt x="538" y="2252"/>
                    <a:pt x="488" y="2857"/>
                  </a:cubicBezTo>
                  <a:cubicBezTo>
                    <a:pt x="454" y="3159"/>
                    <a:pt x="605" y="3227"/>
                    <a:pt x="874" y="3210"/>
                  </a:cubicBezTo>
                  <a:cubicBezTo>
                    <a:pt x="1294" y="3176"/>
                    <a:pt x="1714" y="3159"/>
                    <a:pt x="2202" y="3143"/>
                  </a:cubicBezTo>
                  <a:close/>
                  <a:moveTo>
                    <a:pt x="2034" y="3815"/>
                  </a:moveTo>
                  <a:cubicBezTo>
                    <a:pt x="1412" y="3899"/>
                    <a:pt x="841" y="3714"/>
                    <a:pt x="269" y="3731"/>
                  </a:cubicBezTo>
                  <a:cubicBezTo>
                    <a:pt x="85" y="3731"/>
                    <a:pt x="1" y="3647"/>
                    <a:pt x="17" y="3445"/>
                  </a:cubicBezTo>
                  <a:cubicBezTo>
                    <a:pt x="51" y="2907"/>
                    <a:pt x="34" y="2370"/>
                    <a:pt x="101" y="1832"/>
                  </a:cubicBezTo>
                  <a:cubicBezTo>
                    <a:pt x="152" y="1328"/>
                    <a:pt x="353" y="908"/>
                    <a:pt x="757" y="555"/>
                  </a:cubicBezTo>
                  <a:cubicBezTo>
                    <a:pt x="1412" y="0"/>
                    <a:pt x="2219" y="185"/>
                    <a:pt x="2605" y="958"/>
                  </a:cubicBezTo>
                  <a:cubicBezTo>
                    <a:pt x="3025" y="1798"/>
                    <a:pt x="3059" y="2689"/>
                    <a:pt x="3075" y="3596"/>
                  </a:cubicBezTo>
                  <a:cubicBezTo>
                    <a:pt x="3092" y="3848"/>
                    <a:pt x="2958" y="3882"/>
                    <a:pt x="2773" y="3865"/>
                  </a:cubicBezTo>
                  <a:cubicBezTo>
                    <a:pt x="2504" y="3848"/>
                    <a:pt x="2252" y="3831"/>
                    <a:pt x="2034" y="3815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5"/>
            <p:cNvSpPr/>
            <p:nvPr/>
          </p:nvSpPr>
          <p:spPr>
            <a:xfrm>
              <a:off x="-2406384" y="3973529"/>
              <a:ext cx="152399" cy="186084"/>
            </a:xfrm>
            <a:custGeom>
              <a:avLst/>
              <a:gdLst/>
              <a:ahLst/>
              <a:cxnLst/>
              <a:rect l="l" t="t" r="r" b="b"/>
              <a:pathLst>
                <a:path w="2891" h="3530" extrusionOk="0">
                  <a:moveTo>
                    <a:pt x="2236" y="2807"/>
                  </a:moveTo>
                  <a:cubicBezTo>
                    <a:pt x="2101" y="2252"/>
                    <a:pt x="2000" y="1698"/>
                    <a:pt x="1866" y="1160"/>
                  </a:cubicBezTo>
                  <a:cubicBezTo>
                    <a:pt x="1765" y="774"/>
                    <a:pt x="1395" y="421"/>
                    <a:pt x="1194" y="488"/>
                  </a:cubicBezTo>
                  <a:cubicBezTo>
                    <a:pt x="807" y="606"/>
                    <a:pt x="707" y="992"/>
                    <a:pt x="723" y="1261"/>
                  </a:cubicBezTo>
                  <a:cubicBezTo>
                    <a:pt x="757" y="1799"/>
                    <a:pt x="639" y="2319"/>
                    <a:pt x="690" y="2874"/>
                  </a:cubicBezTo>
                  <a:cubicBezTo>
                    <a:pt x="1227" y="2924"/>
                    <a:pt x="1698" y="2857"/>
                    <a:pt x="2236" y="2807"/>
                  </a:cubicBezTo>
                  <a:close/>
                  <a:moveTo>
                    <a:pt x="2857" y="2941"/>
                  </a:moveTo>
                  <a:cubicBezTo>
                    <a:pt x="2891" y="3512"/>
                    <a:pt x="2891" y="3529"/>
                    <a:pt x="2454" y="3445"/>
                  </a:cubicBezTo>
                  <a:cubicBezTo>
                    <a:pt x="2286" y="3412"/>
                    <a:pt x="2118" y="3445"/>
                    <a:pt x="1950" y="3462"/>
                  </a:cubicBezTo>
                  <a:cubicBezTo>
                    <a:pt x="1479" y="3512"/>
                    <a:pt x="1026" y="3512"/>
                    <a:pt x="555" y="3428"/>
                  </a:cubicBezTo>
                  <a:cubicBezTo>
                    <a:pt x="18" y="3328"/>
                    <a:pt x="1" y="3328"/>
                    <a:pt x="51" y="2773"/>
                  </a:cubicBezTo>
                  <a:cubicBezTo>
                    <a:pt x="85" y="2437"/>
                    <a:pt x="102" y="2101"/>
                    <a:pt x="135" y="1748"/>
                  </a:cubicBezTo>
                  <a:cubicBezTo>
                    <a:pt x="186" y="1194"/>
                    <a:pt x="370" y="706"/>
                    <a:pt x="824" y="353"/>
                  </a:cubicBezTo>
                  <a:cubicBezTo>
                    <a:pt x="1244" y="1"/>
                    <a:pt x="1698" y="34"/>
                    <a:pt x="2084" y="437"/>
                  </a:cubicBezTo>
                  <a:cubicBezTo>
                    <a:pt x="2471" y="841"/>
                    <a:pt x="2656" y="1345"/>
                    <a:pt x="2740" y="1883"/>
                  </a:cubicBezTo>
                  <a:cubicBezTo>
                    <a:pt x="2790" y="2286"/>
                    <a:pt x="2824" y="2689"/>
                    <a:pt x="2857" y="294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5"/>
            <p:cNvSpPr/>
            <p:nvPr/>
          </p:nvSpPr>
          <p:spPr>
            <a:xfrm>
              <a:off x="-2711070" y="2893791"/>
              <a:ext cx="120506" cy="232157"/>
            </a:xfrm>
            <a:custGeom>
              <a:avLst/>
              <a:gdLst/>
              <a:ahLst/>
              <a:cxnLst/>
              <a:rect l="l" t="t" r="r" b="b"/>
              <a:pathLst>
                <a:path w="2286" h="4404" extrusionOk="0">
                  <a:moveTo>
                    <a:pt x="387" y="2656"/>
                  </a:moveTo>
                  <a:cubicBezTo>
                    <a:pt x="353" y="2958"/>
                    <a:pt x="421" y="3244"/>
                    <a:pt x="454" y="3546"/>
                  </a:cubicBezTo>
                  <a:cubicBezTo>
                    <a:pt x="471" y="3681"/>
                    <a:pt x="488" y="3798"/>
                    <a:pt x="673" y="3798"/>
                  </a:cubicBezTo>
                  <a:cubicBezTo>
                    <a:pt x="942" y="3781"/>
                    <a:pt x="1227" y="3815"/>
                    <a:pt x="1496" y="3748"/>
                  </a:cubicBezTo>
                  <a:cubicBezTo>
                    <a:pt x="1714" y="3714"/>
                    <a:pt x="1950" y="3613"/>
                    <a:pt x="1849" y="3261"/>
                  </a:cubicBezTo>
                  <a:cubicBezTo>
                    <a:pt x="1782" y="3008"/>
                    <a:pt x="1798" y="2723"/>
                    <a:pt x="1765" y="2437"/>
                  </a:cubicBezTo>
                  <a:cubicBezTo>
                    <a:pt x="1698" y="1916"/>
                    <a:pt x="1647" y="1379"/>
                    <a:pt x="1395" y="891"/>
                  </a:cubicBezTo>
                  <a:cubicBezTo>
                    <a:pt x="1227" y="572"/>
                    <a:pt x="1042" y="589"/>
                    <a:pt x="824" y="875"/>
                  </a:cubicBezTo>
                  <a:cubicBezTo>
                    <a:pt x="437" y="1412"/>
                    <a:pt x="421" y="2034"/>
                    <a:pt x="387" y="2656"/>
                  </a:cubicBezTo>
                  <a:close/>
                  <a:moveTo>
                    <a:pt x="1" y="3328"/>
                  </a:moveTo>
                  <a:cubicBezTo>
                    <a:pt x="17" y="2420"/>
                    <a:pt x="85" y="1664"/>
                    <a:pt x="370" y="925"/>
                  </a:cubicBezTo>
                  <a:cubicBezTo>
                    <a:pt x="505" y="622"/>
                    <a:pt x="706" y="387"/>
                    <a:pt x="992" y="202"/>
                  </a:cubicBezTo>
                  <a:cubicBezTo>
                    <a:pt x="1294" y="1"/>
                    <a:pt x="1681" y="102"/>
                    <a:pt x="1866" y="421"/>
                  </a:cubicBezTo>
                  <a:cubicBezTo>
                    <a:pt x="1950" y="572"/>
                    <a:pt x="2034" y="723"/>
                    <a:pt x="2067" y="891"/>
                  </a:cubicBezTo>
                  <a:cubicBezTo>
                    <a:pt x="2286" y="1950"/>
                    <a:pt x="2202" y="3008"/>
                    <a:pt x="2252" y="4084"/>
                  </a:cubicBezTo>
                  <a:cubicBezTo>
                    <a:pt x="2252" y="4252"/>
                    <a:pt x="2168" y="4319"/>
                    <a:pt x="2017" y="4302"/>
                  </a:cubicBezTo>
                  <a:cubicBezTo>
                    <a:pt x="1479" y="4235"/>
                    <a:pt x="958" y="4403"/>
                    <a:pt x="421" y="4319"/>
                  </a:cubicBezTo>
                  <a:cubicBezTo>
                    <a:pt x="118" y="4286"/>
                    <a:pt x="1" y="4185"/>
                    <a:pt x="1" y="3916"/>
                  </a:cubicBezTo>
                  <a:cubicBezTo>
                    <a:pt x="1" y="3681"/>
                    <a:pt x="1" y="3445"/>
                    <a:pt x="1" y="332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965;p50">
            <a:extLst>
              <a:ext uri="{FF2B5EF4-FFF2-40B4-BE49-F238E27FC236}">
                <a16:creationId xmlns:a16="http://schemas.microsoft.com/office/drawing/2014/main" id="{7EAE244D-43EE-4A75-96AD-167A2E7481F9}"/>
              </a:ext>
            </a:extLst>
          </p:cNvPr>
          <p:cNvGrpSpPr/>
          <p:nvPr/>
        </p:nvGrpSpPr>
        <p:grpSpPr>
          <a:xfrm>
            <a:off x="3197783" y="2838019"/>
            <a:ext cx="2921140" cy="1866345"/>
            <a:chOff x="6288405" y="1579064"/>
            <a:chExt cx="5091365" cy="3623690"/>
          </a:xfrm>
        </p:grpSpPr>
        <p:sp>
          <p:nvSpPr>
            <p:cNvPr id="36" name="Google Shape;966;p50">
              <a:extLst>
                <a:ext uri="{FF2B5EF4-FFF2-40B4-BE49-F238E27FC236}">
                  <a16:creationId xmlns:a16="http://schemas.microsoft.com/office/drawing/2014/main" id="{4C3A5354-9D3B-4650-8905-E5B9B932F824}"/>
                </a:ext>
              </a:extLst>
            </p:cNvPr>
            <p:cNvSpPr/>
            <p:nvPr/>
          </p:nvSpPr>
          <p:spPr>
            <a:xfrm>
              <a:off x="6944750" y="1989375"/>
              <a:ext cx="97800" cy="14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967;p50">
              <a:extLst>
                <a:ext uri="{FF2B5EF4-FFF2-40B4-BE49-F238E27FC236}">
                  <a16:creationId xmlns:a16="http://schemas.microsoft.com/office/drawing/2014/main" id="{EE204469-7AC5-459C-82B1-10267B240F68}"/>
                </a:ext>
              </a:extLst>
            </p:cNvPr>
            <p:cNvGrpSpPr/>
            <p:nvPr/>
          </p:nvGrpSpPr>
          <p:grpSpPr>
            <a:xfrm>
              <a:off x="6288405" y="1579064"/>
              <a:ext cx="5091365" cy="3623690"/>
              <a:chOff x="5655650" y="1316650"/>
              <a:chExt cx="5439492" cy="3871463"/>
            </a:xfrm>
          </p:grpSpPr>
          <p:sp>
            <p:nvSpPr>
              <p:cNvPr id="38" name="Google Shape;968;p50">
                <a:extLst>
                  <a:ext uri="{FF2B5EF4-FFF2-40B4-BE49-F238E27FC236}">
                    <a16:creationId xmlns:a16="http://schemas.microsoft.com/office/drawing/2014/main" id="{F55040E0-2744-419F-8979-6EB2AEEE7DFD}"/>
                  </a:ext>
                </a:extLst>
              </p:cNvPr>
              <p:cNvSpPr/>
              <p:nvPr/>
            </p:nvSpPr>
            <p:spPr>
              <a:xfrm flipH="1">
                <a:off x="5655650" y="1316650"/>
                <a:ext cx="5439492" cy="3871463"/>
              </a:xfrm>
              <a:custGeom>
                <a:avLst/>
                <a:gdLst/>
                <a:ahLst/>
                <a:cxnLst/>
                <a:rect l="l" t="t" r="r" b="b"/>
                <a:pathLst>
                  <a:path w="114588" h="81556" extrusionOk="0">
                    <a:moveTo>
                      <a:pt x="97970" y="6492"/>
                    </a:moveTo>
                    <a:cubicBezTo>
                      <a:pt x="97620" y="7319"/>
                      <a:pt x="97645" y="7319"/>
                      <a:pt x="98271" y="7219"/>
                    </a:cubicBezTo>
                    <a:cubicBezTo>
                      <a:pt x="98171" y="6968"/>
                      <a:pt x="98071" y="6743"/>
                      <a:pt x="97970" y="6492"/>
                    </a:cubicBezTo>
                    <a:close/>
                    <a:moveTo>
                      <a:pt x="72231" y="42232"/>
                    </a:moveTo>
                    <a:cubicBezTo>
                      <a:pt x="72657" y="42683"/>
                      <a:pt x="72958" y="42958"/>
                      <a:pt x="73208" y="43309"/>
                    </a:cubicBezTo>
                    <a:cubicBezTo>
                      <a:pt x="73459" y="43635"/>
                      <a:pt x="73660" y="44011"/>
                      <a:pt x="73860" y="44362"/>
                    </a:cubicBezTo>
                    <a:cubicBezTo>
                      <a:pt x="73910" y="44337"/>
                      <a:pt x="73985" y="44337"/>
                      <a:pt x="73985" y="44312"/>
                    </a:cubicBezTo>
                    <a:cubicBezTo>
                      <a:pt x="74111" y="43510"/>
                      <a:pt x="74236" y="42733"/>
                      <a:pt x="74336" y="41931"/>
                    </a:cubicBezTo>
                    <a:cubicBezTo>
                      <a:pt x="74361" y="41755"/>
                      <a:pt x="74236" y="41580"/>
                      <a:pt x="74161" y="41380"/>
                    </a:cubicBezTo>
                    <a:cubicBezTo>
                      <a:pt x="73534" y="41655"/>
                      <a:pt x="72958" y="41906"/>
                      <a:pt x="72231" y="42232"/>
                    </a:cubicBezTo>
                    <a:close/>
                    <a:moveTo>
                      <a:pt x="53158" y="52357"/>
                    </a:moveTo>
                    <a:cubicBezTo>
                      <a:pt x="53033" y="51054"/>
                      <a:pt x="52857" y="49926"/>
                      <a:pt x="52657" y="48773"/>
                    </a:cubicBezTo>
                    <a:cubicBezTo>
                      <a:pt x="52481" y="48798"/>
                      <a:pt x="52381" y="48798"/>
                      <a:pt x="52256" y="48823"/>
                    </a:cubicBezTo>
                    <a:cubicBezTo>
                      <a:pt x="51203" y="49124"/>
                      <a:pt x="50351" y="49826"/>
                      <a:pt x="49524" y="50502"/>
                    </a:cubicBezTo>
                    <a:cubicBezTo>
                      <a:pt x="49399" y="50603"/>
                      <a:pt x="49374" y="50828"/>
                      <a:pt x="49299" y="50954"/>
                    </a:cubicBezTo>
                    <a:cubicBezTo>
                      <a:pt x="50401" y="51931"/>
                      <a:pt x="51755" y="51956"/>
                      <a:pt x="53158" y="52357"/>
                    </a:cubicBezTo>
                    <a:close/>
                    <a:moveTo>
                      <a:pt x="113359" y="79099"/>
                    </a:moveTo>
                    <a:cubicBezTo>
                      <a:pt x="113083" y="77971"/>
                      <a:pt x="112808" y="77044"/>
                      <a:pt x="112582" y="76091"/>
                    </a:cubicBezTo>
                    <a:cubicBezTo>
                      <a:pt x="112382" y="75289"/>
                      <a:pt x="112206" y="74487"/>
                      <a:pt x="112031" y="73711"/>
                    </a:cubicBezTo>
                    <a:cubicBezTo>
                      <a:pt x="111880" y="73084"/>
                      <a:pt x="111730" y="72482"/>
                      <a:pt x="111605" y="71881"/>
                    </a:cubicBezTo>
                    <a:cubicBezTo>
                      <a:pt x="111354" y="70778"/>
                      <a:pt x="111153" y="69650"/>
                      <a:pt x="110928" y="68548"/>
                    </a:cubicBezTo>
                    <a:cubicBezTo>
                      <a:pt x="110778" y="67796"/>
                      <a:pt x="110652" y="67019"/>
                      <a:pt x="110477" y="66267"/>
                    </a:cubicBezTo>
                    <a:cubicBezTo>
                      <a:pt x="110201" y="65214"/>
                      <a:pt x="109875" y="64162"/>
                      <a:pt x="109625" y="63109"/>
                    </a:cubicBezTo>
                    <a:cubicBezTo>
                      <a:pt x="109424" y="62282"/>
                      <a:pt x="109324" y="61405"/>
                      <a:pt x="109073" y="60603"/>
                    </a:cubicBezTo>
                    <a:cubicBezTo>
                      <a:pt x="108547" y="59124"/>
                      <a:pt x="108447" y="57545"/>
                      <a:pt x="107845" y="56066"/>
                    </a:cubicBezTo>
                    <a:cubicBezTo>
                      <a:pt x="107770" y="55866"/>
                      <a:pt x="107770" y="55615"/>
                      <a:pt x="107770" y="55390"/>
                    </a:cubicBezTo>
                    <a:cubicBezTo>
                      <a:pt x="107770" y="54588"/>
                      <a:pt x="107570" y="53836"/>
                      <a:pt x="107394" y="53084"/>
                    </a:cubicBezTo>
                    <a:cubicBezTo>
                      <a:pt x="107043" y="51555"/>
                      <a:pt x="106717" y="50026"/>
                      <a:pt x="106417" y="48497"/>
                    </a:cubicBezTo>
                    <a:cubicBezTo>
                      <a:pt x="106316" y="47996"/>
                      <a:pt x="106341" y="47470"/>
                      <a:pt x="106241" y="46994"/>
                    </a:cubicBezTo>
                    <a:cubicBezTo>
                      <a:pt x="106041" y="45916"/>
                      <a:pt x="105615" y="44888"/>
                      <a:pt x="105590" y="43786"/>
                    </a:cubicBezTo>
                    <a:cubicBezTo>
                      <a:pt x="105590" y="43560"/>
                      <a:pt x="105464" y="43334"/>
                      <a:pt x="105389" y="43109"/>
                    </a:cubicBezTo>
                    <a:cubicBezTo>
                      <a:pt x="105339" y="42883"/>
                      <a:pt x="105239" y="42658"/>
                      <a:pt x="105214" y="42432"/>
                    </a:cubicBezTo>
                    <a:cubicBezTo>
                      <a:pt x="104913" y="40502"/>
                      <a:pt x="104612" y="38572"/>
                      <a:pt x="104336" y="36668"/>
                    </a:cubicBezTo>
                    <a:cubicBezTo>
                      <a:pt x="103434" y="36542"/>
                      <a:pt x="103434" y="36542"/>
                      <a:pt x="102958" y="36718"/>
                    </a:cubicBezTo>
                    <a:cubicBezTo>
                      <a:pt x="103058" y="37319"/>
                      <a:pt x="103133" y="37921"/>
                      <a:pt x="103284" y="38522"/>
                    </a:cubicBezTo>
                    <a:cubicBezTo>
                      <a:pt x="103534" y="39750"/>
                      <a:pt x="103835" y="40953"/>
                      <a:pt x="104061" y="42207"/>
                    </a:cubicBezTo>
                    <a:cubicBezTo>
                      <a:pt x="104361" y="43760"/>
                      <a:pt x="104512" y="45365"/>
                      <a:pt x="104863" y="46943"/>
                    </a:cubicBezTo>
                    <a:cubicBezTo>
                      <a:pt x="105464" y="49750"/>
                      <a:pt x="105840" y="52633"/>
                      <a:pt x="106793" y="55390"/>
                    </a:cubicBezTo>
                    <a:cubicBezTo>
                      <a:pt x="106843" y="55565"/>
                      <a:pt x="106868" y="55766"/>
                      <a:pt x="106918" y="55966"/>
                    </a:cubicBezTo>
                    <a:cubicBezTo>
                      <a:pt x="107519" y="58898"/>
                      <a:pt x="108196" y="61831"/>
                      <a:pt x="108722" y="64788"/>
                    </a:cubicBezTo>
                    <a:cubicBezTo>
                      <a:pt x="108773" y="65189"/>
                      <a:pt x="108898" y="65565"/>
                      <a:pt x="108973" y="65941"/>
                    </a:cubicBezTo>
                    <a:cubicBezTo>
                      <a:pt x="109675" y="69049"/>
                      <a:pt x="110377" y="72182"/>
                      <a:pt x="111053" y="75315"/>
                    </a:cubicBezTo>
                    <a:cubicBezTo>
                      <a:pt x="111354" y="76693"/>
                      <a:pt x="111880" y="77996"/>
                      <a:pt x="112081" y="79400"/>
                    </a:cubicBezTo>
                    <a:cubicBezTo>
                      <a:pt x="112106" y="79751"/>
                      <a:pt x="112407" y="80102"/>
                      <a:pt x="112682" y="80377"/>
                    </a:cubicBezTo>
                    <a:cubicBezTo>
                      <a:pt x="112858" y="80578"/>
                      <a:pt x="113159" y="80778"/>
                      <a:pt x="113560" y="80578"/>
                    </a:cubicBezTo>
                    <a:cubicBezTo>
                      <a:pt x="113309" y="80402"/>
                      <a:pt x="113108" y="80252"/>
                      <a:pt x="112908" y="80076"/>
                    </a:cubicBezTo>
                    <a:cubicBezTo>
                      <a:pt x="112732" y="79901"/>
                      <a:pt x="112557" y="79675"/>
                      <a:pt x="112407" y="79450"/>
                    </a:cubicBezTo>
                    <a:cubicBezTo>
                      <a:pt x="112231" y="79224"/>
                      <a:pt x="112382" y="78949"/>
                      <a:pt x="112657" y="78949"/>
                    </a:cubicBezTo>
                    <a:cubicBezTo>
                      <a:pt x="112833" y="78974"/>
                      <a:pt x="113033" y="79024"/>
                      <a:pt x="113359" y="79099"/>
                    </a:cubicBezTo>
                    <a:close/>
                    <a:moveTo>
                      <a:pt x="91279" y="8597"/>
                    </a:moveTo>
                    <a:cubicBezTo>
                      <a:pt x="91279" y="8723"/>
                      <a:pt x="91254" y="8823"/>
                      <a:pt x="91279" y="8873"/>
                    </a:cubicBezTo>
                    <a:cubicBezTo>
                      <a:pt x="91830" y="10051"/>
                      <a:pt x="92131" y="11304"/>
                      <a:pt x="92457" y="12557"/>
                    </a:cubicBezTo>
                    <a:cubicBezTo>
                      <a:pt x="92632" y="13309"/>
                      <a:pt x="92983" y="14011"/>
                      <a:pt x="93234" y="14738"/>
                    </a:cubicBezTo>
                    <a:cubicBezTo>
                      <a:pt x="93359" y="15064"/>
                      <a:pt x="93509" y="15389"/>
                      <a:pt x="93635" y="15715"/>
                    </a:cubicBezTo>
                    <a:cubicBezTo>
                      <a:pt x="94111" y="17294"/>
                      <a:pt x="94462" y="18898"/>
                      <a:pt x="94712" y="20502"/>
                    </a:cubicBezTo>
                    <a:cubicBezTo>
                      <a:pt x="94938" y="22006"/>
                      <a:pt x="95188" y="23510"/>
                      <a:pt x="95539" y="24988"/>
                    </a:cubicBezTo>
                    <a:cubicBezTo>
                      <a:pt x="96041" y="27119"/>
                      <a:pt x="96392" y="29274"/>
                      <a:pt x="96642" y="31430"/>
                    </a:cubicBezTo>
                    <a:cubicBezTo>
                      <a:pt x="96717" y="32282"/>
                      <a:pt x="96793" y="33134"/>
                      <a:pt x="96918" y="33986"/>
                    </a:cubicBezTo>
                    <a:cubicBezTo>
                      <a:pt x="97018" y="34638"/>
                      <a:pt x="97143" y="35264"/>
                      <a:pt x="97269" y="35966"/>
                    </a:cubicBezTo>
                    <a:cubicBezTo>
                      <a:pt x="97494" y="35966"/>
                      <a:pt x="97670" y="35966"/>
                      <a:pt x="97845" y="35916"/>
                    </a:cubicBezTo>
                    <a:cubicBezTo>
                      <a:pt x="99148" y="35665"/>
                      <a:pt x="100452" y="35440"/>
                      <a:pt x="101805" y="35490"/>
                    </a:cubicBezTo>
                    <a:cubicBezTo>
                      <a:pt x="102256" y="35515"/>
                      <a:pt x="102732" y="35490"/>
                      <a:pt x="103209" y="35440"/>
                    </a:cubicBezTo>
                    <a:cubicBezTo>
                      <a:pt x="103459" y="35440"/>
                      <a:pt x="103710" y="35364"/>
                      <a:pt x="103986" y="35314"/>
                    </a:cubicBezTo>
                    <a:cubicBezTo>
                      <a:pt x="103960" y="34963"/>
                      <a:pt x="103935" y="34688"/>
                      <a:pt x="103885" y="34437"/>
                    </a:cubicBezTo>
                    <a:cubicBezTo>
                      <a:pt x="103133" y="30803"/>
                      <a:pt x="102432" y="27144"/>
                      <a:pt x="102256" y="23435"/>
                    </a:cubicBezTo>
                    <a:cubicBezTo>
                      <a:pt x="102206" y="22708"/>
                      <a:pt x="102056" y="21956"/>
                      <a:pt x="101880" y="21254"/>
                    </a:cubicBezTo>
                    <a:cubicBezTo>
                      <a:pt x="101630" y="20176"/>
                      <a:pt x="101429" y="19099"/>
                      <a:pt x="101379" y="18021"/>
                    </a:cubicBezTo>
                    <a:cubicBezTo>
                      <a:pt x="101329" y="16793"/>
                      <a:pt x="101204" y="15590"/>
                      <a:pt x="101103" y="14387"/>
                    </a:cubicBezTo>
                    <a:cubicBezTo>
                      <a:pt x="101028" y="13485"/>
                      <a:pt x="100953" y="12607"/>
                      <a:pt x="100803" y="11705"/>
                    </a:cubicBezTo>
                    <a:cubicBezTo>
                      <a:pt x="100702" y="10978"/>
                      <a:pt x="100552" y="10252"/>
                      <a:pt x="100351" y="9550"/>
                    </a:cubicBezTo>
                    <a:cubicBezTo>
                      <a:pt x="100226" y="9149"/>
                      <a:pt x="99975" y="8723"/>
                      <a:pt x="99549" y="8597"/>
                    </a:cubicBezTo>
                    <a:cubicBezTo>
                      <a:pt x="98873" y="8397"/>
                      <a:pt x="98196" y="8171"/>
                      <a:pt x="97519" y="8121"/>
                    </a:cubicBezTo>
                    <a:cubicBezTo>
                      <a:pt x="95715" y="7996"/>
                      <a:pt x="93935" y="8071"/>
                      <a:pt x="92156" y="8347"/>
                    </a:cubicBezTo>
                    <a:cubicBezTo>
                      <a:pt x="91855" y="8397"/>
                      <a:pt x="91554" y="8522"/>
                      <a:pt x="91279" y="8597"/>
                    </a:cubicBezTo>
                    <a:close/>
                    <a:moveTo>
                      <a:pt x="3609" y="50477"/>
                    </a:moveTo>
                    <a:cubicBezTo>
                      <a:pt x="4311" y="50878"/>
                      <a:pt x="4962" y="51004"/>
                      <a:pt x="5689" y="51004"/>
                    </a:cubicBezTo>
                    <a:cubicBezTo>
                      <a:pt x="6742" y="50979"/>
                      <a:pt x="7795" y="51004"/>
                      <a:pt x="8847" y="50979"/>
                    </a:cubicBezTo>
                    <a:cubicBezTo>
                      <a:pt x="9549" y="50979"/>
                      <a:pt x="10251" y="51079"/>
                      <a:pt x="10927" y="50753"/>
                    </a:cubicBezTo>
                    <a:cubicBezTo>
                      <a:pt x="11053" y="50703"/>
                      <a:pt x="11228" y="50728"/>
                      <a:pt x="11379" y="50728"/>
                    </a:cubicBezTo>
                    <a:cubicBezTo>
                      <a:pt x="14085" y="50728"/>
                      <a:pt x="16792" y="50753"/>
                      <a:pt x="19474" y="50728"/>
                    </a:cubicBezTo>
                    <a:cubicBezTo>
                      <a:pt x="20301" y="50728"/>
                      <a:pt x="21103" y="50628"/>
                      <a:pt x="21930" y="50553"/>
                    </a:cubicBezTo>
                    <a:cubicBezTo>
                      <a:pt x="22506" y="50502"/>
                      <a:pt x="23083" y="50377"/>
                      <a:pt x="23684" y="50578"/>
                    </a:cubicBezTo>
                    <a:cubicBezTo>
                      <a:pt x="23860" y="50628"/>
                      <a:pt x="24060" y="50653"/>
                      <a:pt x="24261" y="50603"/>
                    </a:cubicBezTo>
                    <a:cubicBezTo>
                      <a:pt x="25865" y="50277"/>
                      <a:pt x="27469" y="49951"/>
                      <a:pt x="29048" y="49600"/>
                    </a:cubicBezTo>
                    <a:cubicBezTo>
                      <a:pt x="29223" y="49575"/>
                      <a:pt x="29349" y="49525"/>
                      <a:pt x="29524" y="49500"/>
                    </a:cubicBezTo>
                    <a:cubicBezTo>
                      <a:pt x="29825" y="49475"/>
                      <a:pt x="30125" y="49851"/>
                      <a:pt x="30000" y="50152"/>
                    </a:cubicBezTo>
                    <a:cubicBezTo>
                      <a:pt x="29925" y="50352"/>
                      <a:pt x="29800" y="50553"/>
                      <a:pt x="29649" y="50728"/>
                    </a:cubicBezTo>
                    <a:cubicBezTo>
                      <a:pt x="29474" y="50928"/>
                      <a:pt x="29223" y="51054"/>
                      <a:pt x="29023" y="51254"/>
                    </a:cubicBezTo>
                    <a:cubicBezTo>
                      <a:pt x="27519" y="52783"/>
                      <a:pt x="25790" y="53936"/>
                      <a:pt x="23910" y="54913"/>
                    </a:cubicBezTo>
                    <a:cubicBezTo>
                      <a:pt x="22030" y="55916"/>
                      <a:pt x="20025" y="56568"/>
                      <a:pt x="17995" y="57119"/>
                    </a:cubicBezTo>
                    <a:cubicBezTo>
                      <a:pt x="17569" y="57244"/>
                      <a:pt x="17218" y="57445"/>
                      <a:pt x="16942" y="57796"/>
                    </a:cubicBezTo>
                    <a:cubicBezTo>
                      <a:pt x="16867" y="57896"/>
                      <a:pt x="16817" y="57996"/>
                      <a:pt x="16767" y="58096"/>
                    </a:cubicBezTo>
                    <a:cubicBezTo>
                      <a:pt x="16466" y="58522"/>
                      <a:pt x="16090" y="58848"/>
                      <a:pt x="15514" y="58798"/>
                    </a:cubicBezTo>
                    <a:cubicBezTo>
                      <a:pt x="15288" y="58798"/>
                      <a:pt x="15013" y="58823"/>
                      <a:pt x="14837" y="58949"/>
                    </a:cubicBezTo>
                    <a:cubicBezTo>
                      <a:pt x="13960" y="59450"/>
                      <a:pt x="13008" y="59801"/>
                      <a:pt x="12281" y="60502"/>
                    </a:cubicBezTo>
                    <a:cubicBezTo>
                      <a:pt x="12080" y="60678"/>
                      <a:pt x="11930" y="60903"/>
                      <a:pt x="11629" y="61254"/>
                    </a:cubicBezTo>
                    <a:cubicBezTo>
                      <a:pt x="12181" y="61129"/>
                      <a:pt x="12506" y="61054"/>
                      <a:pt x="12832" y="61004"/>
                    </a:cubicBezTo>
                    <a:cubicBezTo>
                      <a:pt x="13659" y="60878"/>
                      <a:pt x="14411" y="60603"/>
                      <a:pt x="15113" y="60126"/>
                    </a:cubicBezTo>
                    <a:cubicBezTo>
                      <a:pt x="15389" y="59926"/>
                      <a:pt x="15739" y="59801"/>
                      <a:pt x="16065" y="59675"/>
                    </a:cubicBezTo>
                    <a:cubicBezTo>
                      <a:pt x="17970" y="59074"/>
                      <a:pt x="19875" y="58497"/>
                      <a:pt x="21780" y="57896"/>
                    </a:cubicBezTo>
                    <a:cubicBezTo>
                      <a:pt x="22481" y="57670"/>
                      <a:pt x="23208" y="57520"/>
                      <a:pt x="23935" y="57445"/>
                    </a:cubicBezTo>
                    <a:cubicBezTo>
                      <a:pt x="24536" y="57395"/>
                      <a:pt x="25113" y="57294"/>
                      <a:pt x="25689" y="57169"/>
                    </a:cubicBezTo>
                    <a:cubicBezTo>
                      <a:pt x="27369" y="56768"/>
                      <a:pt x="29048" y="56543"/>
                      <a:pt x="30802" y="56568"/>
                    </a:cubicBezTo>
                    <a:cubicBezTo>
                      <a:pt x="33108" y="56618"/>
                      <a:pt x="35414" y="56593"/>
                      <a:pt x="37720" y="56593"/>
                    </a:cubicBezTo>
                    <a:cubicBezTo>
                      <a:pt x="39549" y="56593"/>
                      <a:pt x="41379" y="56618"/>
                      <a:pt x="43183" y="56167"/>
                    </a:cubicBezTo>
                    <a:cubicBezTo>
                      <a:pt x="43334" y="56142"/>
                      <a:pt x="43509" y="56142"/>
                      <a:pt x="43659" y="56142"/>
                    </a:cubicBezTo>
                    <a:cubicBezTo>
                      <a:pt x="44261" y="56116"/>
                      <a:pt x="44887" y="56192"/>
                      <a:pt x="45464" y="55791"/>
                    </a:cubicBezTo>
                    <a:cubicBezTo>
                      <a:pt x="45639" y="55640"/>
                      <a:pt x="45990" y="55640"/>
                      <a:pt x="46241" y="55640"/>
                    </a:cubicBezTo>
                    <a:cubicBezTo>
                      <a:pt x="47945" y="55665"/>
                      <a:pt x="49574" y="55365"/>
                      <a:pt x="51253" y="55164"/>
                    </a:cubicBezTo>
                    <a:cubicBezTo>
                      <a:pt x="51930" y="55064"/>
                      <a:pt x="52481" y="54713"/>
                      <a:pt x="53058" y="54387"/>
                    </a:cubicBezTo>
                    <a:cubicBezTo>
                      <a:pt x="53359" y="54212"/>
                      <a:pt x="53359" y="53836"/>
                      <a:pt x="53108" y="53585"/>
                    </a:cubicBezTo>
                    <a:cubicBezTo>
                      <a:pt x="52757" y="53259"/>
                      <a:pt x="52356" y="53059"/>
                      <a:pt x="51880" y="52933"/>
                    </a:cubicBezTo>
                    <a:cubicBezTo>
                      <a:pt x="51278" y="52808"/>
                      <a:pt x="50652" y="52658"/>
                      <a:pt x="50101" y="52407"/>
                    </a:cubicBezTo>
                    <a:cubicBezTo>
                      <a:pt x="49549" y="52157"/>
                      <a:pt x="49048" y="51981"/>
                      <a:pt x="48446" y="52157"/>
                    </a:cubicBezTo>
                    <a:cubicBezTo>
                      <a:pt x="48296" y="51906"/>
                      <a:pt x="48146" y="51730"/>
                      <a:pt x="48045" y="51505"/>
                    </a:cubicBezTo>
                    <a:cubicBezTo>
                      <a:pt x="47945" y="51355"/>
                      <a:pt x="47920" y="51129"/>
                      <a:pt x="47845" y="50954"/>
                    </a:cubicBezTo>
                    <a:cubicBezTo>
                      <a:pt x="47720" y="50678"/>
                      <a:pt x="47619" y="50377"/>
                      <a:pt x="47444" y="50152"/>
                    </a:cubicBezTo>
                    <a:cubicBezTo>
                      <a:pt x="46993" y="49525"/>
                      <a:pt x="46692" y="48873"/>
                      <a:pt x="46517" y="48146"/>
                    </a:cubicBezTo>
                    <a:cubicBezTo>
                      <a:pt x="46141" y="46467"/>
                      <a:pt x="45715" y="44813"/>
                      <a:pt x="45288" y="43134"/>
                    </a:cubicBezTo>
                    <a:cubicBezTo>
                      <a:pt x="45213" y="42833"/>
                      <a:pt x="45113" y="42557"/>
                      <a:pt x="45013" y="42257"/>
                    </a:cubicBezTo>
                    <a:cubicBezTo>
                      <a:pt x="44837" y="42282"/>
                      <a:pt x="44737" y="42282"/>
                      <a:pt x="44637" y="42332"/>
                    </a:cubicBezTo>
                    <a:cubicBezTo>
                      <a:pt x="43835" y="42708"/>
                      <a:pt x="43008" y="42833"/>
                      <a:pt x="42131" y="42783"/>
                    </a:cubicBezTo>
                    <a:cubicBezTo>
                      <a:pt x="41454" y="42758"/>
                      <a:pt x="40802" y="42808"/>
                      <a:pt x="40151" y="42933"/>
                    </a:cubicBezTo>
                    <a:cubicBezTo>
                      <a:pt x="39198" y="43084"/>
                      <a:pt x="38221" y="43134"/>
                      <a:pt x="37243" y="43209"/>
                    </a:cubicBezTo>
                    <a:cubicBezTo>
                      <a:pt x="35990" y="43309"/>
                      <a:pt x="34737" y="43385"/>
                      <a:pt x="33509" y="43535"/>
                    </a:cubicBezTo>
                    <a:cubicBezTo>
                      <a:pt x="32857" y="43610"/>
                      <a:pt x="32206" y="43836"/>
                      <a:pt x="31579" y="44036"/>
                    </a:cubicBezTo>
                    <a:cubicBezTo>
                      <a:pt x="30577" y="44337"/>
                      <a:pt x="29599" y="44763"/>
                      <a:pt x="28597" y="45039"/>
                    </a:cubicBezTo>
                    <a:cubicBezTo>
                      <a:pt x="27745" y="45264"/>
                      <a:pt x="27043" y="45715"/>
                      <a:pt x="26341" y="46217"/>
                    </a:cubicBezTo>
                    <a:cubicBezTo>
                      <a:pt x="25564" y="46818"/>
                      <a:pt x="24812" y="47445"/>
                      <a:pt x="23985" y="47946"/>
                    </a:cubicBezTo>
                    <a:cubicBezTo>
                      <a:pt x="23008" y="48522"/>
                      <a:pt x="21980" y="48974"/>
                      <a:pt x="20953" y="49450"/>
                    </a:cubicBezTo>
                    <a:cubicBezTo>
                      <a:pt x="20602" y="49625"/>
                      <a:pt x="20176" y="49826"/>
                      <a:pt x="19825" y="49776"/>
                    </a:cubicBezTo>
                    <a:cubicBezTo>
                      <a:pt x="18772" y="49625"/>
                      <a:pt x="17719" y="49750"/>
                      <a:pt x="16667" y="49776"/>
                    </a:cubicBezTo>
                    <a:cubicBezTo>
                      <a:pt x="15263" y="49801"/>
                      <a:pt x="13885" y="49951"/>
                      <a:pt x="12481" y="50051"/>
                    </a:cubicBezTo>
                    <a:cubicBezTo>
                      <a:pt x="12406" y="50051"/>
                      <a:pt x="12331" y="50076"/>
                      <a:pt x="12231" y="50076"/>
                    </a:cubicBezTo>
                    <a:cubicBezTo>
                      <a:pt x="11729" y="50126"/>
                      <a:pt x="11228" y="50177"/>
                      <a:pt x="10727" y="50227"/>
                    </a:cubicBezTo>
                    <a:cubicBezTo>
                      <a:pt x="10451" y="50252"/>
                      <a:pt x="10176" y="50202"/>
                      <a:pt x="9925" y="50277"/>
                    </a:cubicBezTo>
                    <a:cubicBezTo>
                      <a:pt x="8998" y="50527"/>
                      <a:pt x="8045" y="50452"/>
                      <a:pt x="7118" y="50452"/>
                    </a:cubicBezTo>
                    <a:cubicBezTo>
                      <a:pt x="6216" y="50452"/>
                      <a:pt x="5313" y="50427"/>
                      <a:pt x="4411" y="50427"/>
                    </a:cubicBezTo>
                    <a:cubicBezTo>
                      <a:pt x="4160" y="50402"/>
                      <a:pt x="3885" y="50452"/>
                      <a:pt x="3609" y="50477"/>
                    </a:cubicBezTo>
                    <a:close/>
                    <a:moveTo>
                      <a:pt x="73484" y="45590"/>
                    </a:moveTo>
                    <a:cubicBezTo>
                      <a:pt x="73434" y="45390"/>
                      <a:pt x="73434" y="45164"/>
                      <a:pt x="73334" y="45014"/>
                    </a:cubicBezTo>
                    <a:cubicBezTo>
                      <a:pt x="72958" y="44487"/>
                      <a:pt x="72557" y="43936"/>
                      <a:pt x="72131" y="43435"/>
                    </a:cubicBezTo>
                    <a:cubicBezTo>
                      <a:pt x="71454" y="42658"/>
                      <a:pt x="71128" y="41806"/>
                      <a:pt x="71304" y="40753"/>
                    </a:cubicBezTo>
                    <a:cubicBezTo>
                      <a:pt x="71379" y="40126"/>
                      <a:pt x="71329" y="39500"/>
                      <a:pt x="71379" y="38873"/>
                    </a:cubicBezTo>
                    <a:cubicBezTo>
                      <a:pt x="71479" y="37545"/>
                      <a:pt x="71203" y="36242"/>
                      <a:pt x="71153" y="34913"/>
                    </a:cubicBezTo>
                    <a:cubicBezTo>
                      <a:pt x="71128" y="34613"/>
                      <a:pt x="71028" y="34312"/>
                      <a:pt x="70928" y="34011"/>
                    </a:cubicBezTo>
                    <a:cubicBezTo>
                      <a:pt x="70426" y="32582"/>
                      <a:pt x="69900" y="31129"/>
                      <a:pt x="69399" y="29700"/>
                    </a:cubicBezTo>
                    <a:cubicBezTo>
                      <a:pt x="69223" y="29249"/>
                      <a:pt x="68973" y="29124"/>
                      <a:pt x="68472" y="29299"/>
                    </a:cubicBezTo>
                    <a:cubicBezTo>
                      <a:pt x="67469" y="29675"/>
                      <a:pt x="66492" y="30001"/>
                      <a:pt x="65389" y="29901"/>
                    </a:cubicBezTo>
                    <a:cubicBezTo>
                      <a:pt x="65188" y="29876"/>
                      <a:pt x="64938" y="30001"/>
                      <a:pt x="64712" y="30051"/>
                    </a:cubicBezTo>
                    <a:cubicBezTo>
                      <a:pt x="63810" y="30302"/>
                      <a:pt x="62883" y="30327"/>
                      <a:pt x="61930" y="30202"/>
                    </a:cubicBezTo>
                    <a:cubicBezTo>
                      <a:pt x="61003" y="30076"/>
                      <a:pt x="60101" y="29876"/>
                      <a:pt x="59148" y="29901"/>
                    </a:cubicBezTo>
                    <a:cubicBezTo>
                      <a:pt x="58321" y="29926"/>
                      <a:pt x="57519" y="30101"/>
                      <a:pt x="56717" y="30101"/>
                    </a:cubicBezTo>
                    <a:cubicBezTo>
                      <a:pt x="55489" y="30101"/>
                      <a:pt x="54411" y="30452"/>
                      <a:pt x="53334" y="30928"/>
                    </a:cubicBezTo>
                    <a:cubicBezTo>
                      <a:pt x="52958" y="31079"/>
                      <a:pt x="52607" y="31204"/>
                      <a:pt x="52231" y="31329"/>
                    </a:cubicBezTo>
                    <a:cubicBezTo>
                      <a:pt x="51429" y="31580"/>
                      <a:pt x="50752" y="32081"/>
                      <a:pt x="50176" y="32658"/>
                    </a:cubicBezTo>
                    <a:cubicBezTo>
                      <a:pt x="49825" y="33009"/>
                      <a:pt x="49474" y="33384"/>
                      <a:pt x="49073" y="33685"/>
                    </a:cubicBezTo>
                    <a:cubicBezTo>
                      <a:pt x="48296" y="34262"/>
                      <a:pt x="47619" y="34989"/>
                      <a:pt x="47043" y="35765"/>
                    </a:cubicBezTo>
                    <a:cubicBezTo>
                      <a:pt x="46567" y="36392"/>
                      <a:pt x="46241" y="37169"/>
                      <a:pt x="45840" y="37871"/>
                    </a:cubicBezTo>
                    <a:cubicBezTo>
                      <a:pt x="45765" y="37971"/>
                      <a:pt x="45765" y="38096"/>
                      <a:pt x="45740" y="38222"/>
                    </a:cubicBezTo>
                    <a:cubicBezTo>
                      <a:pt x="45740" y="39500"/>
                      <a:pt x="45589" y="40778"/>
                      <a:pt x="45940" y="42056"/>
                    </a:cubicBezTo>
                    <a:cubicBezTo>
                      <a:pt x="46542" y="44161"/>
                      <a:pt x="47118" y="46267"/>
                      <a:pt x="47669" y="48397"/>
                    </a:cubicBezTo>
                    <a:cubicBezTo>
                      <a:pt x="47820" y="49049"/>
                      <a:pt x="48096" y="49550"/>
                      <a:pt x="48747" y="49851"/>
                    </a:cubicBezTo>
                    <a:cubicBezTo>
                      <a:pt x="49148" y="49550"/>
                      <a:pt x="49549" y="49224"/>
                      <a:pt x="49950" y="48923"/>
                    </a:cubicBezTo>
                    <a:cubicBezTo>
                      <a:pt x="50151" y="48773"/>
                      <a:pt x="50376" y="48598"/>
                      <a:pt x="50627" y="48472"/>
                    </a:cubicBezTo>
                    <a:cubicBezTo>
                      <a:pt x="52582" y="47570"/>
                      <a:pt x="54612" y="46868"/>
                      <a:pt x="56817" y="46918"/>
                    </a:cubicBezTo>
                    <a:cubicBezTo>
                      <a:pt x="57043" y="46918"/>
                      <a:pt x="57268" y="46868"/>
                      <a:pt x="57494" y="46843"/>
                    </a:cubicBezTo>
                    <a:cubicBezTo>
                      <a:pt x="58045" y="46793"/>
                      <a:pt x="58597" y="46693"/>
                      <a:pt x="59123" y="46693"/>
                    </a:cubicBezTo>
                    <a:cubicBezTo>
                      <a:pt x="61629" y="46668"/>
                      <a:pt x="64136" y="46693"/>
                      <a:pt x="66642" y="46668"/>
                    </a:cubicBezTo>
                    <a:cubicBezTo>
                      <a:pt x="67168" y="46668"/>
                      <a:pt x="67720" y="46568"/>
                      <a:pt x="68271" y="46517"/>
                    </a:cubicBezTo>
                    <a:cubicBezTo>
                      <a:pt x="68572" y="46492"/>
                      <a:pt x="68873" y="46492"/>
                      <a:pt x="69198" y="46517"/>
                    </a:cubicBezTo>
                    <a:cubicBezTo>
                      <a:pt x="69374" y="46517"/>
                      <a:pt x="69574" y="46643"/>
                      <a:pt x="69750" y="46618"/>
                    </a:cubicBezTo>
                    <a:cubicBezTo>
                      <a:pt x="70953" y="46317"/>
                      <a:pt x="72256" y="46367"/>
                      <a:pt x="73484" y="45590"/>
                    </a:cubicBezTo>
                    <a:close/>
                    <a:moveTo>
                      <a:pt x="96442" y="36141"/>
                    </a:moveTo>
                    <a:cubicBezTo>
                      <a:pt x="96392" y="35565"/>
                      <a:pt x="96366" y="35139"/>
                      <a:pt x="96316" y="34738"/>
                    </a:cubicBezTo>
                    <a:cubicBezTo>
                      <a:pt x="96291" y="34387"/>
                      <a:pt x="96241" y="34036"/>
                      <a:pt x="96191" y="33685"/>
                    </a:cubicBezTo>
                    <a:cubicBezTo>
                      <a:pt x="96116" y="32633"/>
                      <a:pt x="96041" y="31580"/>
                      <a:pt x="95940" y="30552"/>
                    </a:cubicBezTo>
                    <a:cubicBezTo>
                      <a:pt x="95815" y="29575"/>
                      <a:pt x="95640" y="28623"/>
                      <a:pt x="95489" y="27670"/>
                    </a:cubicBezTo>
                    <a:cubicBezTo>
                      <a:pt x="95389" y="27094"/>
                      <a:pt x="95339" y="26492"/>
                      <a:pt x="95163" y="25941"/>
                    </a:cubicBezTo>
                    <a:cubicBezTo>
                      <a:pt x="94762" y="24587"/>
                      <a:pt x="94562" y="23209"/>
                      <a:pt x="94336" y="21831"/>
                    </a:cubicBezTo>
                    <a:cubicBezTo>
                      <a:pt x="94136" y="20753"/>
                      <a:pt x="94036" y="19650"/>
                      <a:pt x="93760" y="18597"/>
                    </a:cubicBezTo>
                    <a:cubicBezTo>
                      <a:pt x="93384" y="17219"/>
                      <a:pt x="92958" y="15815"/>
                      <a:pt x="92407" y="14487"/>
                    </a:cubicBezTo>
                    <a:cubicBezTo>
                      <a:pt x="92031" y="13585"/>
                      <a:pt x="91755" y="12633"/>
                      <a:pt x="91529" y="11705"/>
                    </a:cubicBezTo>
                    <a:cubicBezTo>
                      <a:pt x="91354" y="10928"/>
                      <a:pt x="90903" y="9575"/>
                      <a:pt x="90402" y="8798"/>
                    </a:cubicBezTo>
                    <a:cubicBezTo>
                      <a:pt x="90276" y="8798"/>
                      <a:pt x="90176" y="8798"/>
                      <a:pt x="90051" y="8823"/>
                    </a:cubicBezTo>
                    <a:cubicBezTo>
                      <a:pt x="86592" y="9550"/>
                      <a:pt x="83284" y="10753"/>
                      <a:pt x="79950" y="11830"/>
                    </a:cubicBezTo>
                    <a:cubicBezTo>
                      <a:pt x="78171" y="12407"/>
                      <a:pt x="76467" y="13259"/>
                      <a:pt x="74812" y="14136"/>
                    </a:cubicBezTo>
                    <a:cubicBezTo>
                      <a:pt x="73008" y="15114"/>
                      <a:pt x="71254" y="16267"/>
                      <a:pt x="69499" y="17369"/>
                    </a:cubicBezTo>
                    <a:cubicBezTo>
                      <a:pt x="69198" y="17545"/>
                      <a:pt x="68898" y="17745"/>
                      <a:pt x="68672" y="17996"/>
                    </a:cubicBezTo>
                    <a:cubicBezTo>
                      <a:pt x="67995" y="18698"/>
                      <a:pt x="67394" y="19475"/>
                      <a:pt x="66692" y="20151"/>
                    </a:cubicBezTo>
                    <a:cubicBezTo>
                      <a:pt x="66091" y="20703"/>
                      <a:pt x="66066" y="21304"/>
                      <a:pt x="66366" y="21956"/>
                    </a:cubicBezTo>
                    <a:cubicBezTo>
                      <a:pt x="66742" y="22858"/>
                      <a:pt x="67093" y="23785"/>
                      <a:pt x="67619" y="24587"/>
                    </a:cubicBezTo>
                    <a:cubicBezTo>
                      <a:pt x="68146" y="25389"/>
                      <a:pt x="68497" y="26242"/>
                      <a:pt x="68948" y="27069"/>
                    </a:cubicBezTo>
                    <a:cubicBezTo>
                      <a:pt x="69223" y="27570"/>
                      <a:pt x="69524" y="28071"/>
                      <a:pt x="69800" y="28598"/>
                    </a:cubicBezTo>
                    <a:cubicBezTo>
                      <a:pt x="69975" y="28898"/>
                      <a:pt x="70126" y="29224"/>
                      <a:pt x="70276" y="29525"/>
                    </a:cubicBezTo>
                    <a:cubicBezTo>
                      <a:pt x="70903" y="30803"/>
                      <a:pt x="71279" y="32156"/>
                      <a:pt x="71730" y="33485"/>
                    </a:cubicBezTo>
                    <a:cubicBezTo>
                      <a:pt x="72156" y="34688"/>
                      <a:pt x="72281" y="35916"/>
                      <a:pt x="72356" y="37144"/>
                    </a:cubicBezTo>
                    <a:cubicBezTo>
                      <a:pt x="72431" y="38497"/>
                      <a:pt x="72356" y="39876"/>
                      <a:pt x="72331" y="41279"/>
                    </a:cubicBezTo>
                    <a:cubicBezTo>
                      <a:pt x="72457" y="41279"/>
                      <a:pt x="72607" y="41304"/>
                      <a:pt x="72757" y="41254"/>
                    </a:cubicBezTo>
                    <a:cubicBezTo>
                      <a:pt x="73108" y="41104"/>
                      <a:pt x="73459" y="40953"/>
                      <a:pt x="73810" y="40753"/>
                    </a:cubicBezTo>
                    <a:cubicBezTo>
                      <a:pt x="75564" y="39801"/>
                      <a:pt x="77519" y="39324"/>
                      <a:pt x="79374" y="38598"/>
                    </a:cubicBezTo>
                    <a:cubicBezTo>
                      <a:pt x="79599" y="38522"/>
                      <a:pt x="79850" y="38522"/>
                      <a:pt x="80076" y="38472"/>
                    </a:cubicBezTo>
                    <a:cubicBezTo>
                      <a:pt x="82231" y="38071"/>
                      <a:pt x="84386" y="37695"/>
                      <a:pt x="86542" y="37294"/>
                    </a:cubicBezTo>
                    <a:cubicBezTo>
                      <a:pt x="88196" y="36968"/>
                      <a:pt x="89850" y="36793"/>
                      <a:pt x="91529" y="36668"/>
                    </a:cubicBezTo>
                    <a:cubicBezTo>
                      <a:pt x="93133" y="36542"/>
                      <a:pt x="94712" y="36342"/>
                      <a:pt x="96442" y="36141"/>
                    </a:cubicBezTo>
                    <a:close/>
                    <a:moveTo>
                      <a:pt x="96767" y="4462"/>
                    </a:moveTo>
                    <a:cubicBezTo>
                      <a:pt x="96767" y="4487"/>
                      <a:pt x="96767" y="4537"/>
                      <a:pt x="96767" y="4562"/>
                    </a:cubicBezTo>
                    <a:cubicBezTo>
                      <a:pt x="96793" y="4587"/>
                      <a:pt x="96818" y="4587"/>
                      <a:pt x="96843" y="4612"/>
                    </a:cubicBezTo>
                    <a:cubicBezTo>
                      <a:pt x="96818" y="4562"/>
                      <a:pt x="96767" y="4512"/>
                      <a:pt x="96742" y="4462"/>
                    </a:cubicBezTo>
                    <a:cubicBezTo>
                      <a:pt x="96692" y="4236"/>
                      <a:pt x="96642" y="4011"/>
                      <a:pt x="96567" y="3810"/>
                    </a:cubicBezTo>
                    <a:cubicBezTo>
                      <a:pt x="96492" y="3560"/>
                      <a:pt x="96392" y="3334"/>
                      <a:pt x="96291" y="3084"/>
                    </a:cubicBezTo>
                    <a:cubicBezTo>
                      <a:pt x="95815" y="3460"/>
                      <a:pt x="95389" y="3785"/>
                      <a:pt x="94988" y="4161"/>
                    </a:cubicBezTo>
                    <a:cubicBezTo>
                      <a:pt x="94562" y="4537"/>
                      <a:pt x="94562" y="4763"/>
                      <a:pt x="94913" y="5389"/>
                    </a:cubicBezTo>
                    <a:cubicBezTo>
                      <a:pt x="95088" y="5164"/>
                      <a:pt x="95264" y="4988"/>
                      <a:pt x="95414" y="4788"/>
                    </a:cubicBezTo>
                    <a:cubicBezTo>
                      <a:pt x="95790" y="4337"/>
                      <a:pt x="96216" y="4186"/>
                      <a:pt x="96767" y="4462"/>
                    </a:cubicBezTo>
                    <a:close/>
                    <a:moveTo>
                      <a:pt x="97945" y="4913"/>
                    </a:moveTo>
                    <a:cubicBezTo>
                      <a:pt x="97970" y="5013"/>
                      <a:pt x="97996" y="5114"/>
                      <a:pt x="97970" y="5064"/>
                    </a:cubicBezTo>
                    <a:cubicBezTo>
                      <a:pt x="97996" y="5114"/>
                      <a:pt x="97970" y="5013"/>
                      <a:pt x="97945" y="4913"/>
                    </a:cubicBezTo>
                    <a:cubicBezTo>
                      <a:pt x="98046" y="4637"/>
                      <a:pt x="98171" y="4362"/>
                      <a:pt x="98246" y="4161"/>
                    </a:cubicBezTo>
                    <a:cubicBezTo>
                      <a:pt x="98597" y="3911"/>
                      <a:pt x="99023" y="4111"/>
                      <a:pt x="99274" y="3760"/>
                    </a:cubicBezTo>
                    <a:cubicBezTo>
                      <a:pt x="98923" y="3234"/>
                      <a:pt x="98923" y="3234"/>
                      <a:pt x="97244" y="2983"/>
                    </a:cubicBezTo>
                    <a:cubicBezTo>
                      <a:pt x="97294" y="3710"/>
                      <a:pt x="97544" y="4337"/>
                      <a:pt x="97945" y="4913"/>
                    </a:cubicBezTo>
                    <a:close/>
                    <a:moveTo>
                      <a:pt x="101905" y="36317"/>
                    </a:moveTo>
                    <a:cubicBezTo>
                      <a:pt x="101103" y="36192"/>
                      <a:pt x="100376" y="36217"/>
                      <a:pt x="99650" y="36317"/>
                    </a:cubicBezTo>
                    <a:cubicBezTo>
                      <a:pt x="98246" y="36517"/>
                      <a:pt x="96893" y="36918"/>
                      <a:pt x="95464" y="36943"/>
                    </a:cubicBezTo>
                    <a:cubicBezTo>
                      <a:pt x="94787" y="36943"/>
                      <a:pt x="94086" y="37094"/>
                      <a:pt x="93384" y="37169"/>
                    </a:cubicBezTo>
                    <a:cubicBezTo>
                      <a:pt x="90652" y="37445"/>
                      <a:pt x="87945" y="37645"/>
                      <a:pt x="85239" y="38222"/>
                    </a:cubicBezTo>
                    <a:cubicBezTo>
                      <a:pt x="83685" y="38547"/>
                      <a:pt x="82081" y="38773"/>
                      <a:pt x="80527" y="39074"/>
                    </a:cubicBezTo>
                    <a:cubicBezTo>
                      <a:pt x="79900" y="39174"/>
                      <a:pt x="79299" y="39375"/>
                      <a:pt x="78722" y="39575"/>
                    </a:cubicBezTo>
                    <a:cubicBezTo>
                      <a:pt x="78046" y="39776"/>
                      <a:pt x="77369" y="40001"/>
                      <a:pt x="76717" y="40252"/>
                    </a:cubicBezTo>
                    <a:cubicBezTo>
                      <a:pt x="76216" y="40427"/>
                      <a:pt x="75715" y="40653"/>
                      <a:pt x="75188" y="40853"/>
                    </a:cubicBezTo>
                    <a:cubicBezTo>
                      <a:pt x="74938" y="42633"/>
                      <a:pt x="75038" y="44412"/>
                      <a:pt x="74512" y="46116"/>
                    </a:cubicBezTo>
                    <a:cubicBezTo>
                      <a:pt x="73359" y="46668"/>
                      <a:pt x="72256" y="47219"/>
                      <a:pt x="71003" y="47395"/>
                    </a:cubicBezTo>
                    <a:cubicBezTo>
                      <a:pt x="70827" y="47420"/>
                      <a:pt x="70677" y="47470"/>
                      <a:pt x="70527" y="47470"/>
                    </a:cubicBezTo>
                    <a:cubicBezTo>
                      <a:pt x="68923" y="47545"/>
                      <a:pt x="67344" y="47620"/>
                      <a:pt x="65740" y="47645"/>
                    </a:cubicBezTo>
                    <a:cubicBezTo>
                      <a:pt x="63660" y="47670"/>
                      <a:pt x="61579" y="47645"/>
                      <a:pt x="59524" y="47645"/>
                    </a:cubicBezTo>
                    <a:cubicBezTo>
                      <a:pt x="58847" y="47670"/>
                      <a:pt x="58196" y="47745"/>
                      <a:pt x="57544" y="47796"/>
                    </a:cubicBezTo>
                    <a:cubicBezTo>
                      <a:pt x="57193" y="47821"/>
                      <a:pt x="56842" y="47846"/>
                      <a:pt x="56492" y="47871"/>
                    </a:cubicBezTo>
                    <a:cubicBezTo>
                      <a:pt x="55664" y="47971"/>
                      <a:pt x="54862" y="48071"/>
                      <a:pt x="54060" y="48222"/>
                    </a:cubicBezTo>
                    <a:cubicBezTo>
                      <a:pt x="53609" y="48297"/>
                      <a:pt x="53434" y="48547"/>
                      <a:pt x="53509" y="48974"/>
                    </a:cubicBezTo>
                    <a:cubicBezTo>
                      <a:pt x="53584" y="49625"/>
                      <a:pt x="53710" y="50277"/>
                      <a:pt x="53860" y="50928"/>
                    </a:cubicBezTo>
                    <a:cubicBezTo>
                      <a:pt x="54136" y="52106"/>
                      <a:pt x="54311" y="53309"/>
                      <a:pt x="54311" y="54613"/>
                    </a:cubicBezTo>
                    <a:cubicBezTo>
                      <a:pt x="53509" y="55189"/>
                      <a:pt x="52682" y="55841"/>
                      <a:pt x="51579" y="55991"/>
                    </a:cubicBezTo>
                    <a:cubicBezTo>
                      <a:pt x="50476" y="56142"/>
                      <a:pt x="49349" y="56292"/>
                      <a:pt x="48221" y="56467"/>
                    </a:cubicBezTo>
                    <a:cubicBezTo>
                      <a:pt x="47444" y="56568"/>
                      <a:pt x="46692" y="56718"/>
                      <a:pt x="45915" y="56818"/>
                    </a:cubicBezTo>
                    <a:cubicBezTo>
                      <a:pt x="45689" y="56868"/>
                      <a:pt x="45439" y="56918"/>
                      <a:pt x="45213" y="56893"/>
                    </a:cubicBezTo>
                    <a:cubicBezTo>
                      <a:pt x="43735" y="56843"/>
                      <a:pt x="42256" y="57094"/>
                      <a:pt x="40802" y="57294"/>
                    </a:cubicBezTo>
                    <a:cubicBezTo>
                      <a:pt x="40151" y="57370"/>
                      <a:pt x="39474" y="57370"/>
                      <a:pt x="38797" y="57370"/>
                    </a:cubicBezTo>
                    <a:cubicBezTo>
                      <a:pt x="36065" y="57395"/>
                      <a:pt x="33334" y="57395"/>
                      <a:pt x="30602" y="57370"/>
                    </a:cubicBezTo>
                    <a:cubicBezTo>
                      <a:pt x="29048" y="57370"/>
                      <a:pt x="27544" y="57595"/>
                      <a:pt x="26065" y="57896"/>
                    </a:cubicBezTo>
                    <a:cubicBezTo>
                      <a:pt x="25439" y="57996"/>
                      <a:pt x="24837" y="58172"/>
                      <a:pt x="24211" y="58222"/>
                    </a:cubicBezTo>
                    <a:cubicBezTo>
                      <a:pt x="23384" y="58297"/>
                      <a:pt x="22582" y="58472"/>
                      <a:pt x="21805" y="58723"/>
                    </a:cubicBezTo>
                    <a:cubicBezTo>
                      <a:pt x="21178" y="58923"/>
                      <a:pt x="20526" y="59074"/>
                      <a:pt x="19900" y="59274"/>
                    </a:cubicBezTo>
                    <a:cubicBezTo>
                      <a:pt x="19073" y="59525"/>
                      <a:pt x="18271" y="59826"/>
                      <a:pt x="17519" y="60252"/>
                    </a:cubicBezTo>
                    <a:cubicBezTo>
                      <a:pt x="16166" y="61029"/>
                      <a:pt x="14687" y="61555"/>
                      <a:pt x="13133" y="61856"/>
                    </a:cubicBezTo>
                    <a:cubicBezTo>
                      <a:pt x="11729" y="62157"/>
                      <a:pt x="10301" y="62432"/>
                      <a:pt x="8847" y="62407"/>
                    </a:cubicBezTo>
                    <a:cubicBezTo>
                      <a:pt x="8672" y="62407"/>
                      <a:pt x="8446" y="62457"/>
                      <a:pt x="8271" y="62382"/>
                    </a:cubicBezTo>
                    <a:cubicBezTo>
                      <a:pt x="8120" y="62307"/>
                      <a:pt x="7970" y="62132"/>
                      <a:pt x="7920" y="61981"/>
                    </a:cubicBezTo>
                    <a:cubicBezTo>
                      <a:pt x="7845" y="61781"/>
                      <a:pt x="7970" y="61605"/>
                      <a:pt x="8170" y="61505"/>
                    </a:cubicBezTo>
                    <a:cubicBezTo>
                      <a:pt x="8396" y="61430"/>
                      <a:pt x="8622" y="61380"/>
                      <a:pt x="8847" y="61279"/>
                    </a:cubicBezTo>
                    <a:cubicBezTo>
                      <a:pt x="9975" y="60853"/>
                      <a:pt x="11078" y="60402"/>
                      <a:pt x="12005" y="59575"/>
                    </a:cubicBezTo>
                    <a:cubicBezTo>
                      <a:pt x="12256" y="59350"/>
                      <a:pt x="12582" y="59199"/>
                      <a:pt x="12907" y="59074"/>
                    </a:cubicBezTo>
                    <a:cubicBezTo>
                      <a:pt x="13283" y="58923"/>
                      <a:pt x="13609" y="58773"/>
                      <a:pt x="13885" y="58447"/>
                    </a:cubicBezTo>
                    <a:cubicBezTo>
                      <a:pt x="14186" y="58121"/>
                      <a:pt x="14587" y="57946"/>
                      <a:pt x="15038" y="57996"/>
                    </a:cubicBezTo>
                    <a:cubicBezTo>
                      <a:pt x="15589" y="58046"/>
                      <a:pt x="15890" y="57796"/>
                      <a:pt x="16191" y="57345"/>
                    </a:cubicBezTo>
                    <a:cubicBezTo>
                      <a:pt x="16567" y="56793"/>
                      <a:pt x="17143" y="56492"/>
                      <a:pt x="17820" y="56317"/>
                    </a:cubicBezTo>
                    <a:cubicBezTo>
                      <a:pt x="19699" y="55766"/>
                      <a:pt x="21554" y="55214"/>
                      <a:pt x="23308" y="54312"/>
                    </a:cubicBezTo>
                    <a:cubicBezTo>
                      <a:pt x="24988" y="53460"/>
                      <a:pt x="26516" y="52407"/>
                      <a:pt x="27945" y="51179"/>
                    </a:cubicBezTo>
                    <a:cubicBezTo>
                      <a:pt x="28095" y="51054"/>
                      <a:pt x="28171" y="50878"/>
                      <a:pt x="28396" y="50603"/>
                    </a:cubicBezTo>
                    <a:cubicBezTo>
                      <a:pt x="28095" y="50628"/>
                      <a:pt x="27970" y="50628"/>
                      <a:pt x="27845" y="50653"/>
                    </a:cubicBezTo>
                    <a:cubicBezTo>
                      <a:pt x="26792" y="50928"/>
                      <a:pt x="25739" y="51204"/>
                      <a:pt x="24687" y="51430"/>
                    </a:cubicBezTo>
                    <a:cubicBezTo>
                      <a:pt x="24336" y="51505"/>
                      <a:pt x="23985" y="51505"/>
                      <a:pt x="23634" y="51505"/>
                    </a:cubicBezTo>
                    <a:cubicBezTo>
                      <a:pt x="20075" y="51505"/>
                      <a:pt x="16516" y="51480"/>
                      <a:pt x="12957" y="51505"/>
                    </a:cubicBezTo>
                    <a:cubicBezTo>
                      <a:pt x="12256" y="51505"/>
                      <a:pt x="11554" y="51580"/>
                      <a:pt x="10852" y="51630"/>
                    </a:cubicBezTo>
                    <a:cubicBezTo>
                      <a:pt x="10451" y="51655"/>
                      <a:pt x="10075" y="51705"/>
                      <a:pt x="9674" y="51705"/>
                    </a:cubicBezTo>
                    <a:cubicBezTo>
                      <a:pt x="8897" y="51730"/>
                      <a:pt x="8120" y="51680"/>
                      <a:pt x="7318" y="51730"/>
                    </a:cubicBezTo>
                    <a:cubicBezTo>
                      <a:pt x="5664" y="51806"/>
                      <a:pt x="4060" y="51580"/>
                      <a:pt x="2456" y="51204"/>
                    </a:cubicBezTo>
                    <a:cubicBezTo>
                      <a:pt x="1704" y="51029"/>
                      <a:pt x="977" y="50728"/>
                      <a:pt x="251" y="50427"/>
                    </a:cubicBezTo>
                    <a:cubicBezTo>
                      <a:pt x="150" y="50402"/>
                      <a:pt x="0" y="50177"/>
                      <a:pt x="25" y="50076"/>
                    </a:cubicBezTo>
                    <a:cubicBezTo>
                      <a:pt x="75" y="49926"/>
                      <a:pt x="226" y="49700"/>
                      <a:pt x="351" y="49650"/>
                    </a:cubicBezTo>
                    <a:cubicBezTo>
                      <a:pt x="727" y="49575"/>
                      <a:pt x="1128" y="49550"/>
                      <a:pt x="1529" y="49550"/>
                    </a:cubicBezTo>
                    <a:cubicBezTo>
                      <a:pt x="3659" y="49525"/>
                      <a:pt x="5815" y="49525"/>
                      <a:pt x="7970" y="49500"/>
                    </a:cubicBezTo>
                    <a:cubicBezTo>
                      <a:pt x="8521" y="49475"/>
                      <a:pt x="9048" y="49375"/>
                      <a:pt x="9599" y="49324"/>
                    </a:cubicBezTo>
                    <a:cubicBezTo>
                      <a:pt x="9674" y="49324"/>
                      <a:pt x="9749" y="49299"/>
                      <a:pt x="9825" y="49274"/>
                    </a:cubicBezTo>
                    <a:cubicBezTo>
                      <a:pt x="11103" y="49199"/>
                      <a:pt x="12381" y="49099"/>
                      <a:pt x="13684" y="49024"/>
                    </a:cubicBezTo>
                    <a:cubicBezTo>
                      <a:pt x="13860" y="49024"/>
                      <a:pt x="14085" y="49049"/>
                      <a:pt x="14261" y="48999"/>
                    </a:cubicBezTo>
                    <a:cubicBezTo>
                      <a:pt x="15890" y="48623"/>
                      <a:pt x="17519" y="48823"/>
                      <a:pt x="19173" y="48823"/>
                    </a:cubicBezTo>
                    <a:cubicBezTo>
                      <a:pt x="19850" y="48848"/>
                      <a:pt x="20476" y="48773"/>
                      <a:pt x="21078" y="48422"/>
                    </a:cubicBezTo>
                    <a:cubicBezTo>
                      <a:pt x="21604" y="48096"/>
                      <a:pt x="22206" y="47896"/>
                      <a:pt x="22782" y="47620"/>
                    </a:cubicBezTo>
                    <a:cubicBezTo>
                      <a:pt x="23584" y="47244"/>
                      <a:pt x="24361" y="46793"/>
                      <a:pt x="25063" y="46242"/>
                    </a:cubicBezTo>
                    <a:cubicBezTo>
                      <a:pt x="25714" y="45740"/>
                      <a:pt x="26391" y="45289"/>
                      <a:pt x="26968" y="44688"/>
                    </a:cubicBezTo>
                    <a:cubicBezTo>
                      <a:pt x="27193" y="44437"/>
                      <a:pt x="27544" y="44237"/>
                      <a:pt x="27845" y="44161"/>
                    </a:cubicBezTo>
                    <a:cubicBezTo>
                      <a:pt x="29173" y="43811"/>
                      <a:pt x="30476" y="43385"/>
                      <a:pt x="31755" y="42883"/>
                    </a:cubicBezTo>
                    <a:cubicBezTo>
                      <a:pt x="32231" y="42708"/>
                      <a:pt x="32732" y="42608"/>
                      <a:pt x="33233" y="42557"/>
                    </a:cubicBezTo>
                    <a:cubicBezTo>
                      <a:pt x="34436" y="42407"/>
                      <a:pt x="35639" y="42307"/>
                      <a:pt x="36842" y="42207"/>
                    </a:cubicBezTo>
                    <a:cubicBezTo>
                      <a:pt x="37043" y="42182"/>
                      <a:pt x="37243" y="42232"/>
                      <a:pt x="37419" y="42182"/>
                    </a:cubicBezTo>
                    <a:cubicBezTo>
                      <a:pt x="38572" y="41881"/>
                      <a:pt x="39750" y="41956"/>
                      <a:pt x="40902" y="42106"/>
                    </a:cubicBezTo>
                    <a:cubicBezTo>
                      <a:pt x="41554" y="42182"/>
                      <a:pt x="42231" y="42131"/>
                      <a:pt x="42908" y="42081"/>
                    </a:cubicBezTo>
                    <a:cubicBezTo>
                      <a:pt x="43484" y="42056"/>
                      <a:pt x="44060" y="41881"/>
                      <a:pt x="44562" y="41430"/>
                    </a:cubicBezTo>
                    <a:cubicBezTo>
                      <a:pt x="44562" y="40878"/>
                      <a:pt x="44587" y="40302"/>
                      <a:pt x="44562" y="39700"/>
                    </a:cubicBezTo>
                    <a:cubicBezTo>
                      <a:pt x="44512" y="38923"/>
                      <a:pt x="44687" y="38222"/>
                      <a:pt x="45038" y="37470"/>
                    </a:cubicBezTo>
                    <a:cubicBezTo>
                      <a:pt x="45689" y="36041"/>
                      <a:pt x="46717" y="34938"/>
                      <a:pt x="47669" y="33786"/>
                    </a:cubicBezTo>
                    <a:cubicBezTo>
                      <a:pt x="47795" y="33635"/>
                      <a:pt x="47995" y="33560"/>
                      <a:pt x="48146" y="33410"/>
                    </a:cubicBezTo>
                    <a:cubicBezTo>
                      <a:pt x="48622" y="32958"/>
                      <a:pt x="49148" y="32557"/>
                      <a:pt x="49599" y="32081"/>
                    </a:cubicBezTo>
                    <a:cubicBezTo>
                      <a:pt x="50251" y="31405"/>
                      <a:pt x="51028" y="30878"/>
                      <a:pt x="51930" y="30552"/>
                    </a:cubicBezTo>
                    <a:cubicBezTo>
                      <a:pt x="52632" y="30302"/>
                      <a:pt x="53309" y="30026"/>
                      <a:pt x="54010" y="29775"/>
                    </a:cubicBezTo>
                    <a:cubicBezTo>
                      <a:pt x="54411" y="29625"/>
                      <a:pt x="54837" y="29425"/>
                      <a:pt x="55238" y="29425"/>
                    </a:cubicBezTo>
                    <a:cubicBezTo>
                      <a:pt x="57193" y="29324"/>
                      <a:pt x="59123" y="28873"/>
                      <a:pt x="61078" y="29249"/>
                    </a:cubicBezTo>
                    <a:cubicBezTo>
                      <a:pt x="61304" y="29299"/>
                      <a:pt x="61529" y="29274"/>
                      <a:pt x="61780" y="29274"/>
                    </a:cubicBezTo>
                    <a:cubicBezTo>
                      <a:pt x="63058" y="29224"/>
                      <a:pt x="64361" y="29149"/>
                      <a:pt x="65639" y="29174"/>
                    </a:cubicBezTo>
                    <a:cubicBezTo>
                      <a:pt x="66717" y="29224"/>
                      <a:pt x="67619" y="28823"/>
                      <a:pt x="68547" y="28297"/>
                    </a:cubicBezTo>
                    <a:cubicBezTo>
                      <a:pt x="68146" y="27344"/>
                      <a:pt x="67845" y="26392"/>
                      <a:pt x="67218" y="25565"/>
                    </a:cubicBezTo>
                    <a:cubicBezTo>
                      <a:pt x="66441" y="24462"/>
                      <a:pt x="65990" y="23209"/>
                      <a:pt x="65564" y="21956"/>
                    </a:cubicBezTo>
                    <a:cubicBezTo>
                      <a:pt x="65339" y="21279"/>
                      <a:pt x="65464" y="20602"/>
                      <a:pt x="65915" y="20076"/>
                    </a:cubicBezTo>
                    <a:cubicBezTo>
                      <a:pt x="66441" y="19399"/>
                      <a:pt x="66893" y="18648"/>
                      <a:pt x="67644" y="18196"/>
                    </a:cubicBezTo>
                    <a:cubicBezTo>
                      <a:pt x="67720" y="18146"/>
                      <a:pt x="67795" y="18121"/>
                      <a:pt x="67845" y="18046"/>
                    </a:cubicBezTo>
                    <a:cubicBezTo>
                      <a:pt x="68622" y="16968"/>
                      <a:pt x="69800" y="16392"/>
                      <a:pt x="70878" y="15690"/>
                    </a:cubicBezTo>
                    <a:cubicBezTo>
                      <a:pt x="71454" y="15314"/>
                      <a:pt x="72081" y="14938"/>
                      <a:pt x="72657" y="14562"/>
                    </a:cubicBezTo>
                    <a:cubicBezTo>
                      <a:pt x="73960" y="13685"/>
                      <a:pt x="75314" y="12908"/>
                      <a:pt x="76817" y="12407"/>
                    </a:cubicBezTo>
                    <a:cubicBezTo>
                      <a:pt x="76943" y="12357"/>
                      <a:pt x="77093" y="12282"/>
                      <a:pt x="77244" y="12206"/>
                    </a:cubicBezTo>
                    <a:cubicBezTo>
                      <a:pt x="78873" y="11279"/>
                      <a:pt x="80677" y="10753"/>
                      <a:pt x="82482" y="10176"/>
                    </a:cubicBezTo>
                    <a:cubicBezTo>
                      <a:pt x="85264" y="9299"/>
                      <a:pt x="88071" y="8422"/>
                      <a:pt x="90928" y="7795"/>
                    </a:cubicBezTo>
                    <a:cubicBezTo>
                      <a:pt x="92356" y="7495"/>
                      <a:pt x="93785" y="7294"/>
                      <a:pt x="95239" y="7319"/>
                    </a:cubicBezTo>
                    <a:cubicBezTo>
                      <a:pt x="95740" y="7319"/>
                      <a:pt x="96241" y="7369"/>
                      <a:pt x="96767" y="7219"/>
                    </a:cubicBezTo>
                    <a:cubicBezTo>
                      <a:pt x="96918" y="6467"/>
                      <a:pt x="96517" y="5941"/>
                      <a:pt x="96216" y="5364"/>
                    </a:cubicBezTo>
                    <a:cubicBezTo>
                      <a:pt x="96091" y="5439"/>
                      <a:pt x="96016" y="5465"/>
                      <a:pt x="95965" y="5515"/>
                    </a:cubicBezTo>
                    <a:cubicBezTo>
                      <a:pt x="95740" y="5765"/>
                      <a:pt x="95640" y="6141"/>
                      <a:pt x="95214" y="6191"/>
                    </a:cubicBezTo>
                    <a:cubicBezTo>
                      <a:pt x="94712" y="6241"/>
                      <a:pt x="94286" y="6141"/>
                      <a:pt x="93835" y="5690"/>
                    </a:cubicBezTo>
                    <a:cubicBezTo>
                      <a:pt x="93835" y="5389"/>
                      <a:pt x="93785" y="5013"/>
                      <a:pt x="93810" y="4612"/>
                    </a:cubicBezTo>
                    <a:cubicBezTo>
                      <a:pt x="93835" y="4186"/>
                      <a:pt x="94036" y="3785"/>
                      <a:pt x="94412" y="3535"/>
                    </a:cubicBezTo>
                    <a:cubicBezTo>
                      <a:pt x="94537" y="3434"/>
                      <a:pt x="94662" y="3334"/>
                      <a:pt x="94787" y="3259"/>
                    </a:cubicBezTo>
                    <a:cubicBezTo>
                      <a:pt x="95289" y="2908"/>
                      <a:pt x="95539" y="2482"/>
                      <a:pt x="95489" y="1856"/>
                    </a:cubicBezTo>
                    <a:cubicBezTo>
                      <a:pt x="95489" y="1505"/>
                      <a:pt x="95514" y="1154"/>
                      <a:pt x="95564" y="803"/>
                    </a:cubicBezTo>
                    <a:cubicBezTo>
                      <a:pt x="95589" y="627"/>
                      <a:pt x="95665" y="427"/>
                      <a:pt x="95740" y="251"/>
                    </a:cubicBezTo>
                    <a:cubicBezTo>
                      <a:pt x="95840" y="26"/>
                      <a:pt x="96166" y="1"/>
                      <a:pt x="96316" y="176"/>
                    </a:cubicBezTo>
                    <a:cubicBezTo>
                      <a:pt x="96467" y="352"/>
                      <a:pt x="96592" y="577"/>
                      <a:pt x="96717" y="753"/>
                    </a:cubicBezTo>
                    <a:cubicBezTo>
                      <a:pt x="97043" y="1154"/>
                      <a:pt x="97369" y="1555"/>
                      <a:pt x="97720" y="1906"/>
                    </a:cubicBezTo>
                    <a:cubicBezTo>
                      <a:pt x="97970" y="2156"/>
                      <a:pt x="98271" y="2357"/>
                      <a:pt x="98647" y="2332"/>
                    </a:cubicBezTo>
                    <a:cubicBezTo>
                      <a:pt x="99173" y="2307"/>
                      <a:pt x="99524" y="2632"/>
                      <a:pt x="99900" y="2883"/>
                    </a:cubicBezTo>
                    <a:cubicBezTo>
                      <a:pt x="100151" y="3059"/>
                      <a:pt x="100226" y="3309"/>
                      <a:pt x="100251" y="3585"/>
                    </a:cubicBezTo>
                    <a:cubicBezTo>
                      <a:pt x="100301" y="4211"/>
                      <a:pt x="100176" y="4462"/>
                      <a:pt x="99625" y="4713"/>
                    </a:cubicBezTo>
                    <a:cubicBezTo>
                      <a:pt x="99424" y="4813"/>
                      <a:pt x="99199" y="4888"/>
                      <a:pt x="98948" y="4988"/>
                    </a:cubicBezTo>
                    <a:cubicBezTo>
                      <a:pt x="98697" y="6191"/>
                      <a:pt x="98998" y="7194"/>
                      <a:pt x="100051" y="7921"/>
                    </a:cubicBezTo>
                    <a:cubicBezTo>
                      <a:pt x="100727" y="8422"/>
                      <a:pt x="101179" y="9074"/>
                      <a:pt x="101329" y="9951"/>
                    </a:cubicBezTo>
                    <a:cubicBezTo>
                      <a:pt x="101479" y="10753"/>
                      <a:pt x="101680" y="11555"/>
                      <a:pt x="101705" y="12382"/>
                    </a:cubicBezTo>
                    <a:cubicBezTo>
                      <a:pt x="101705" y="12758"/>
                      <a:pt x="101780" y="13159"/>
                      <a:pt x="101830" y="13535"/>
                    </a:cubicBezTo>
                    <a:cubicBezTo>
                      <a:pt x="101981" y="14612"/>
                      <a:pt x="102156" y="15690"/>
                      <a:pt x="102181" y="16793"/>
                    </a:cubicBezTo>
                    <a:cubicBezTo>
                      <a:pt x="102181" y="17419"/>
                      <a:pt x="102331" y="18046"/>
                      <a:pt x="102507" y="18648"/>
                    </a:cubicBezTo>
                    <a:cubicBezTo>
                      <a:pt x="102933" y="20227"/>
                      <a:pt x="103234" y="21856"/>
                      <a:pt x="103284" y="23485"/>
                    </a:cubicBezTo>
                    <a:cubicBezTo>
                      <a:pt x="103384" y="26793"/>
                      <a:pt x="104036" y="30001"/>
                      <a:pt x="104637" y="33234"/>
                    </a:cubicBezTo>
                    <a:cubicBezTo>
                      <a:pt x="104813" y="34237"/>
                      <a:pt x="105013" y="35239"/>
                      <a:pt x="105189" y="36242"/>
                    </a:cubicBezTo>
                    <a:cubicBezTo>
                      <a:pt x="105264" y="36743"/>
                      <a:pt x="105189" y="37269"/>
                      <a:pt x="105314" y="37745"/>
                    </a:cubicBezTo>
                    <a:cubicBezTo>
                      <a:pt x="105690" y="39299"/>
                      <a:pt x="105915" y="40878"/>
                      <a:pt x="106266" y="42432"/>
                    </a:cubicBezTo>
                    <a:cubicBezTo>
                      <a:pt x="106567" y="43836"/>
                      <a:pt x="106768" y="45264"/>
                      <a:pt x="107169" y="46668"/>
                    </a:cubicBezTo>
                    <a:cubicBezTo>
                      <a:pt x="107394" y="47445"/>
                      <a:pt x="107394" y="48297"/>
                      <a:pt x="107544" y="49099"/>
                    </a:cubicBezTo>
                    <a:cubicBezTo>
                      <a:pt x="107795" y="50402"/>
                      <a:pt x="108121" y="51680"/>
                      <a:pt x="108397" y="52984"/>
                    </a:cubicBezTo>
                    <a:cubicBezTo>
                      <a:pt x="108547" y="53710"/>
                      <a:pt x="108647" y="54437"/>
                      <a:pt x="108773" y="55164"/>
                    </a:cubicBezTo>
                    <a:cubicBezTo>
                      <a:pt x="108798" y="55390"/>
                      <a:pt x="108747" y="55665"/>
                      <a:pt x="108823" y="55866"/>
                    </a:cubicBezTo>
                    <a:cubicBezTo>
                      <a:pt x="109424" y="57319"/>
                      <a:pt x="109499" y="58898"/>
                      <a:pt x="110001" y="60402"/>
                    </a:cubicBezTo>
                    <a:cubicBezTo>
                      <a:pt x="110301" y="61279"/>
                      <a:pt x="110377" y="62207"/>
                      <a:pt x="110602" y="63109"/>
                    </a:cubicBezTo>
                    <a:cubicBezTo>
                      <a:pt x="110853" y="64137"/>
                      <a:pt x="111153" y="65164"/>
                      <a:pt x="111429" y="66167"/>
                    </a:cubicBezTo>
                    <a:cubicBezTo>
                      <a:pt x="111479" y="66392"/>
                      <a:pt x="111580" y="66643"/>
                      <a:pt x="111529" y="66843"/>
                    </a:cubicBezTo>
                    <a:cubicBezTo>
                      <a:pt x="111404" y="67971"/>
                      <a:pt x="111730" y="69024"/>
                      <a:pt x="112081" y="70051"/>
                    </a:cubicBezTo>
                    <a:cubicBezTo>
                      <a:pt x="112156" y="70277"/>
                      <a:pt x="112206" y="70502"/>
                      <a:pt x="112256" y="70728"/>
                    </a:cubicBezTo>
                    <a:cubicBezTo>
                      <a:pt x="112482" y="71756"/>
                      <a:pt x="112707" y="72783"/>
                      <a:pt x="112958" y="73811"/>
                    </a:cubicBezTo>
                    <a:cubicBezTo>
                      <a:pt x="113133" y="74538"/>
                      <a:pt x="113359" y="75239"/>
                      <a:pt x="113459" y="75966"/>
                    </a:cubicBezTo>
                    <a:cubicBezTo>
                      <a:pt x="113560" y="76743"/>
                      <a:pt x="113860" y="77470"/>
                      <a:pt x="114036" y="78247"/>
                    </a:cubicBezTo>
                    <a:cubicBezTo>
                      <a:pt x="114211" y="78949"/>
                      <a:pt x="114387" y="79675"/>
                      <a:pt x="114537" y="80402"/>
                    </a:cubicBezTo>
                    <a:cubicBezTo>
                      <a:pt x="114587" y="80578"/>
                      <a:pt x="114587" y="80778"/>
                      <a:pt x="114562" y="80979"/>
                    </a:cubicBezTo>
                    <a:cubicBezTo>
                      <a:pt x="114537" y="81279"/>
                      <a:pt x="114362" y="81505"/>
                      <a:pt x="114061" y="81530"/>
                    </a:cubicBezTo>
                    <a:cubicBezTo>
                      <a:pt x="113710" y="81555"/>
                      <a:pt x="113359" y="81555"/>
                      <a:pt x="113008" y="81530"/>
                    </a:cubicBezTo>
                    <a:cubicBezTo>
                      <a:pt x="112607" y="81505"/>
                      <a:pt x="112256" y="81279"/>
                      <a:pt x="112056" y="80929"/>
                    </a:cubicBezTo>
                    <a:cubicBezTo>
                      <a:pt x="111855" y="80553"/>
                      <a:pt x="111630" y="80177"/>
                      <a:pt x="111479" y="79776"/>
                    </a:cubicBezTo>
                    <a:cubicBezTo>
                      <a:pt x="111078" y="78548"/>
                      <a:pt x="110677" y="77320"/>
                      <a:pt x="110351" y="76066"/>
                    </a:cubicBezTo>
                    <a:cubicBezTo>
                      <a:pt x="109199" y="71856"/>
                      <a:pt x="108246" y="67595"/>
                      <a:pt x="107469" y="63259"/>
                    </a:cubicBezTo>
                    <a:cubicBezTo>
                      <a:pt x="106918" y="60076"/>
                      <a:pt x="106316" y="56893"/>
                      <a:pt x="105414" y="53761"/>
                    </a:cubicBezTo>
                    <a:cubicBezTo>
                      <a:pt x="105214" y="53084"/>
                      <a:pt x="105163" y="52382"/>
                      <a:pt x="105013" y="51680"/>
                    </a:cubicBezTo>
                    <a:cubicBezTo>
                      <a:pt x="104687" y="50202"/>
                      <a:pt x="104286" y="48723"/>
                      <a:pt x="103986" y="47244"/>
                    </a:cubicBezTo>
                    <a:cubicBezTo>
                      <a:pt x="103635" y="45390"/>
                      <a:pt x="103384" y="43535"/>
                      <a:pt x="103033" y="41680"/>
                    </a:cubicBezTo>
                    <a:cubicBezTo>
                      <a:pt x="102858" y="40728"/>
                      <a:pt x="102607" y="39776"/>
                      <a:pt x="102407" y="38823"/>
                    </a:cubicBezTo>
                    <a:cubicBezTo>
                      <a:pt x="102306" y="38397"/>
                      <a:pt x="102256" y="37971"/>
                      <a:pt x="102181" y="37570"/>
                    </a:cubicBezTo>
                    <a:cubicBezTo>
                      <a:pt x="102106" y="37144"/>
                      <a:pt x="102006" y="36743"/>
                      <a:pt x="101905" y="36317"/>
                    </a:cubicBez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69;p50">
                <a:extLst>
                  <a:ext uri="{FF2B5EF4-FFF2-40B4-BE49-F238E27FC236}">
                    <a16:creationId xmlns:a16="http://schemas.microsoft.com/office/drawing/2014/main" id="{F350261A-4A30-4FFE-9136-67E524F058CD}"/>
                  </a:ext>
                </a:extLst>
              </p:cNvPr>
              <p:cNvSpPr/>
              <p:nvPr/>
            </p:nvSpPr>
            <p:spPr>
              <a:xfrm flipH="1">
                <a:off x="6516979" y="1734253"/>
                <a:ext cx="1441996" cy="1543155"/>
              </a:xfrm>
              <a:custGeom>
                <a:avLst/>
                <a:gdLst/>
                <a:ahLst/>
                <a:cxnLst/>
                <a:rect l="l" t="t" r="r" b="b"/>
                <a:pathLst>
                  <a:path w="30377" h="32508" extrusionOk="0">
                    <a:moveTo>
                      <a:pt x="7895" y="28547"/>
                    </a:moveTo>
                    <a:cubicBezTo>
                      <a:pt x="7970" y="28447"/>
                      <a:pt x="8046" y="28322"/>
                      <a:pt x="8071" y="28197"/>
                    </a:cubicBezTo>
                    <a:cubicBezTo>
                      <a:pt x="8071" y="28171"/>
                      <a:pt x="7920" y="28121"/>
                      <a:pt x="7845" y="28071"/>
                    </a:cubicBezTo>
                    <a:cubicBezTo>
                      <a:pt x="7770" y="28197"/>
                      <a:pt x="7720" y="28322"/>
                      <a:pt x="7670" y="28447"/>
                    </a:cubicBezTo>
                    <a:cubicBezTo>
                      <a:pt x="7670" y="28447"/>
                      <a:pt x="7770" y="28497"/>
                      <a:pt x="7895" y="28547"/>
                    </a:cubicBezTo>
                    <a:close/>
                    <a:moveTo>
                      <a:pt x="7494" y="25039"/>
                    </a:moveTo>
                    <a:cubicBezTo>
                      <a:pt x="6993" y="25189"/>
                      <a:pt x="6793" y="25440"/>
                      <a:pt x="6767" y="25765"/>
                    </a:cubicBezTo>
                    <a:cubicBezTo>
                      <a:pt x="6742" y="25891"/>
                      <a:pt x="6818" y="26091"/>
                      <a:pt x="6918" y="26166"/>
                    </a:cubicBezTo>
                    <a:cubicBezTo>
                      <a:pt x="7043" y="26242"/>
                      <a:pt x="7194" y="26141"/>
                      <a:pt x="7244" y="25966"/>
                    </a:cubicBezTo>
                    <a:cubicBezTo>
                      <a:pt x="7294" y="25715"/>
                      <a:pt x="7369" y="25465"/>
                      <a:pt x="7494" y="25039"/>
                    </a:cubicBezTo>
                    <a:close/>
                    <a:moveTo>
                      <a:pt x="7369" y="27946"/>
                    </a:moveTo>
                    <a:cubicBezTo>
                      <a:pt x="7494" y="27745"/>
                      <a:pt x="7645" y="27545"/>
                      <a:pt x="7770" y="27319"/>
                    </a:cubicBezTo>
                    <a:cubicBezTo>
                      <a:pt x="7845" y="27169"/>
                      <a:pt x="7895" y="27044"/>
                      <a:pt x="7645" y="26943"/>
                    </a:cubicBezTo>
                    <a:cubicBezTo>
                      <a:pt x="7394" y="27044"/>
                      <a:pt x="7118" y="27169"/>
                      <a:pt x="6993" y="27470"/>
                    </a:cubicBezTo>
                    <a:cubicBezTo>
                      <a:pt x="6918" y="27720"/>
                      <a:pt x="6993" y="27946"/>
                      <a:pt x="7369" y="27946"/>
                    </a:cubicBezTo>
                    <a:close/>
                    <a:moveTo>
                      <a:pt x="7444" y="22332"/>
                    </a:moveTo>
                    <a:cubicBezTo>
                      <a:pt x="6993" y="22532"/>
                      <a:pt x="6717" y="22908"/>
                      <a:pt x="6542" y="23309"/>
                    </a:cubicBezTo>
                    <a:cubicBezTo>
                      <a:pt x="6442" y="23510"/>
                      <a:pt x="6492" y="23760"/>
                      <a:pt x="6843" y="23760"/>
                    </a:cubicBezTo>
                    <a:cubicBezTo>
                      <a:pt x="7394" y="22958"/>
                      <a:pt x="7394" y="22958"/>
                      <a:pt x="7444" y="22332"/>
                    </a:cubicBezTo>
                    <a:close/>
                    <a:moveTo>
                      <a:pt x="6868" y="19801"/>
                    </a:moveTo>
                    <a:cubicBezTo>
                      <a:pt x="6567" y="20101"/>
                      <a:pt x="6266" y="20302"/>
                      <a:pt x="6091" y="20577"/>
                    </a:cubicBezTo>
                    <a:cubicBezTo>
                      <a:pt x="5991" y="20753"/>
                      <a:pt x="6066" y="21029"/>
                      <a:pt x="6091" y="21254"/>
                    </a:cubicBezTo>
                    <a:cubicBezTo>
                      <a:pt x="6091" y="21279"/>
                      <a:pt x="6341" y="21354"/>
                      <a:pt x="6366" y="21329"/>
                    </a:cubicBezTo>
                    <a:cubicBezTo>
                      <a:pt x="6692" y="20928"/>
                      <a:pt x="7043" y="20502"/>
                      <a:pt x="6868" y="19801"/>
                    </a:cubicBezTo>
                    <a:close/>
                    <a:moveTo>
                      <a:pt x="6166" y="17720"/>
                    </a:moveTo>
                    <a:cubicBezTo>
                      <a:pt x="5690" y="17971"/>
                      <a:pt x="5464" y="18222"/>
                      <a:pt x="5339" y="18547"/>
                    </a:cubicBezTo>
                    <a:cubicBezTo>
                      <a:pt x="5264" y="18673"/>
                      <a:pt x="5289" y="18873"/>
                      <a:pt x="5314" y="18998"/>
                    </a:cubicBezTo>
                    <a:cubicBezTo>
                      <a:pt x="5339" y="19099"/>
                      <a:pt x="5464" y="19174"/>
                      <a:pt x="5564" y="19224"/>
                    </a:cubicBezTo>
                    <a:cubicBezTo>
                      <a:pt x="5615" y="19249"/>
                      <a:pt x="5740" y="19199"/>
                      <a:pt x="5765" y="19149"/>
                    </a:cubicBezTo>
                    <a:cubicBezTo>
                      <a:pt x="5991" y="18773"/>
                      <a:pt x="6241" y="18372"/>
                      <a:pt x="6166" y="17720"/>
                    </a:cubicBezTo>
                    <a:close/>
                    <a:moveTo>
                      <a:pt x="2958" y="9775"/>
                    </a:moveTo>
                    <a:cubicBezTo>
                      <a:pt x="2632" y="10527"/>
                      <a:pt x="2331" y="11154"/>
                      <a:pt x="2081" y="11805"/>
                    </a:cubicBezTo>
                    <a:cubicBezTo>
                      <a:pt x="2006" y="12056"/>
                      <a:pt x="2056" y="12282"/>
                      <a:pt x="2381" y="12307"/>
                    </a:cubicBezTo>
                    <a:cubicBezTo>
                      <a:pt x="3209" y="11329"/>
                      <a:pt x="3409" y="10628"/>
                      <a:pt x="2958" y="9775"/>
                    </a:cubicBezTo>
                    <a:close/>
                    <a:moveTo>
                      <a:pt x="25038" y="22482"/>
                    </a:moveTo>
                    <a:cubicBezTo>
                      <a:pt x="24712" y="22056"/>
                      <a:pt x="24387" y="22131"/>
                      <a:pt x="24086" y="22207"/>
                    </a:cubicBezTo>
                    <a:cubicBezTo>
                      <a:pt x="23635" y="22357"/>
                      <a:pt x="23259" y="22232"/>
                      <a:pt x="22858" y="22056"/>
                    </a:cubicBezTo>
                    <a:cubicBezTo>
                      <a:pt x="22331" y="21806"/>
                      <a:pt x="21805" y="21555"/>
                      <a:pt x="21354" y="21054"/>
                    </a:cubicBezTo>
                    <a:cubicBezTo>
                      <a:pt x="21555" y="20628"/>
                      <a:pt x="21279" y="20252"/>
                      <a:pt x="21128" y="19851"/>
                    </a:cubicBezTo>
                    <a:cubicBezTo>
                      <a:pt x="20953" y="19425"/>
                      <a:pt x="20828" y="18973"/>
                      <a:pt x="20753" y="18522"/>
                    </a:cubicBezTo>
                    <a:cubicBezTo>
                      <a:pt x="20677" y="18121"/>
                      <a:pt x="20527" y="17695"/>
                      <a:pt x="20853" y="17194"/>
                    </a:cubicBezTo>
                    <a:cubicBezTo>
                      <a:pt x="21028" y="17394"/>
                      <a:pt x="21154" y="17520"/>
                      <a:pt x="21254" y="17670"/>
                    </a:cubicBezTo>
                    <a:cubicBezTo>
                      <a:pt x="21555" y="18171"/>
                      <a:pt x="21855" y="18673"/>
                      <a:pt x="22081" y="19224"/>
                    </a:cubicBezTo>
                    <a:cubicBezTo>
                      <a:pt x="22407" y="19926"/>
                      <a:pt x="23058" y="20327"/>
                      <a:pt x="23635" y="20778"/>
                    </a:cubicBezTo>
                    <a:cubicBezTo>
                      <a:pt x="23885" y="20978"/>
                      <a:pt x="24286" y="21029"/>
                      <a:pt x="24612" y="21079"/>
                    </a:cubicBezTo>
                    <a:cubicBezTo>
                      <a:pt x="25038" y="21129"/>
                      <a:pt x="25264" y="20778"/>
                      <a:pt x="25113" y="20377"/>
                    </a:cubicBezTo>
                    <a:cubicBezTo>
                      <a:pt x="25038" y="20227"/>
                      <a:pt x="24963" y="20101"/>
                      <a:pt x="24888" y="19951"/>
                    </a:cubicBezTo>
                    <a:cubicBezTo>
                      <a:pt x="24537" y="19349"/>
                      <a:pt x="24236" y="18723"/>
                      <a:pt x="23710" y="18222"/>
                    </a:cubicBezTo>
                    <a:cubicBezTo>
                      <a:pt x="23359" y="17846"/>
                      <a:pt x="23359" y="17795"/>
                      <a:pt x="23234" y="17119"/>
                    </a:cubicBezTo>
                    <a:cubicBezTo>
                      <a:pt x="23735" y="17545"/>
                      <a:pt x="24186" y="17971"/>
                      <a:pt x="24662" y="18347"/>
                    </a:cubicBezTo>
                    <a:cubicBezTo>
                      <a:pt x="24988" y="18623"/>
                      <a:pt x="25489" y="18522"/>
                      <a:pt x="25840" y="18196"/>
                    </a:cubicBezTo>
                    <a:cubicBezTo>
                      <a:pt x="26066" y="17996"/>
                      <a:pt x="26116" y="17720"/>
                      <a:pt x="25915" y="17319"/>
                    </a:cubicBezTo>
                    <a:cubicBezTo>
                      <a:pt x="25615" y="16743"/>
                      <a:pt x="25264" y="16166"/>
                      <a:pt x="24963" y="15590"/>
                    </a:cubicBezTo>
                    <a:cubicBezTo>
                      <a:pt x="24888" y="15415"/>
                      <a:pt x="24712" y="15264"/>
                      <a:pt x="24963" y="15064"/>
                    </a:cubicBezTo>
                    <a:cubicBezTo>
                      <a:pt x="25113" y="15139"/>
                      <a:pt x="25314" y="15214"/>
                      <a:pt x="25464" y="15314"/>
                    </a:cubicBezTo>
                    <a:cubicBezTo>
                      <a:pt x="25740" y="15465"/>
                      <a:pt x="25991" y="15640"/>
                      <a:pt x="26291" y="15765"/>
                    </a:cubicBezTo>
                    <a:cubicBezTo>
                      <a:pt x="26617" y="15916"/>
                      <a:pt x="26993" y="15790"/>
                      <a:pt x="27219" y="15490"/>
                    </a:cubicBezTo>
                    <a:cubicBezTo>
                      <a:pt x="27444" y="15239"/>
                      <a:pt x="27319" y="14963"/>
                      <a:pt x="27169" y="14738"/>
                    </a:cubicBezTo>
                    <a:cubicBezTo>
                      <a:pt x="27018" y="14487"/>
                      <a:pt x="26793" y="14237"/>
                      <a:pt x="26592" y="14011"/>
                    </a:cubicBezTo>
                    <a:cubicBezTo>
                      <a:pt x="25615" y="12908"/>
                      <a:pt x="24662" y="11780"/>
                      <a:pt x="23986" y="10427"/>
                    </a:cubicBezTo>
                    <a:cubicBezTo>
                      <a:pt x="23710" y="9876"/>
                      <a:pt x="23334" y="9349"/>
                      <a:pt x="23083" y="8798"/>
                    </a:cubicBezTo>
                    <a:cubicBezTo>
                      <a:pt x="22783" y="8096"/>
                      <a:pt x="22206" y="7595"/>
                      <a:pt x="21780" y="6993"/>
                    </a:cubicBezTo>
                    <a:cubicBezTo>
                      <a:pt x="21529" y="6643"/>
                      <a:pt x="21128" y="6617"/>
                      <a:pt x="20727" y="6793"/>
                    </a:cubicBezTo>
                    <a:cubicBezTo>
                      <a:pt x="19825" y="7169"/>
                      <a:pt x="19299" y="8247"/>
                      <a:pt x="19499" y="9199"/>
                    </a:cubicBezTo>
                    <a:cubicBezTo>
                      <a:pt x="19650" y="9926"/>
                      <a:pt x="19850" y="10653"/>
                      <a:pt x="19976" y="11379"/>
                    </a:cubicBezTo>
                    <a:cubicBezTo>
                      <a:pt x="20076" y="12031"/>
                      <a:pt x="19925" y="12181"/>
                      <a:pt x="19149" y="12257"/>
                    </a:cubicBezTo>
                    <a:cubicBezTo>
                      <a:pt x="18873" y="11881"/>
                      <a:pt x="18622" y="11480"/>
                      <a:pt x="18296" y="11129"/>
                    </a:cubicBezTo>
                    <a:cubicBezTo>
                      <a:pt x="17670" y="10452"/>
                      <a:pt x="17394" y="9625"/>
                      <a:pt x="17169" y="8773"/>
                    </a:cubicBezTo>
                    <a:cubicBezTo>
                      <a:pt x="17093" y="8447"/>
                      <a:pt x="17194" y="8071"/>
                      <a:pt x="17244" y="7720"/>
                    </a:cubicBezTo>
                    <a:cubicBezTo>
                      <a:pt x="17269" y="7294"/>
                      <a:pt x="17519" y="6943"/>
                      <a:pt x="17745" y="6567"/>
                    </a:cubicBezTo>
                    <a:cubicBezTo>
                      <a:pt x="18046" y="6091"/>
                      <a:pt x="18196" y="5565"/>
                      <a:pt x="17945" y="5039"/>
                    </a:cubicBezTo>
                    <a:cubicBezTo>
                      <a:pt x="17595" y="4888"/>
                      <a:pt x="17394" y="5089"/>
                      <a:pt x="17219" y="5264"/>
                    </a:cubicBezTo>
                    <a:cubicBezTo>
                      <a:pt x="16692" y="5815"/>
                      <a:pt x="16066" y="6041"/>
                      <a:pt x="15339" y="6191"/>
                    </a:cubicBezTo>
                    <a:cubicBezTo>
                      <a:pt x="14813" y="6267"/>
                      <a:pt x="14286" y="6442"/>
                      <a:pt x="13785" y="6592"/>
                    </a:cubicBezTo>
                    <a:cubicBezTo>
                      <a:pt x="13434" y="6693"/>
                      <a:pt x="13209" y="6943"/>
                      <a:pt x="13234" y="7294"/>
                    </a:cubicBezTo>
                    <a:cubicBezTo>
                      <a:pt x="13309" y="8272"/>
                      <a:pt x="13384" y="9249"/>
                      <a:pt x="13560" y="10201"/>
                    </a:cubicBezTo>
                    <a:cubicBezTo>
                      <a:pt x="13685" y="10978"/>
                      <a:pt x="13961" y="11705"/>
                      <a:pt x="14136" y="12457"/>
                    </a:cubicBezTo>
                    <a:cubicBezTo>
                      <a:pt x="14211" y="12883"/>
                      <a:pt x="14286" y="13309"/>
                      <a:pt x="14161" y="13710"/>
                    </a:cubicBezTo>
                    <a:cubicBezTo>
                      <a:pt x="13409" y="13936"/>
                      <a:pt x="13309" y="13936"/>
                      <a:pt x="13058" y="13460"/>
                    </a:cubicBezTo>
                    <a:cubicBezTo>
                      <a:pt x="12833" y="13059"/>
                      <a:pt x="12657" y="12607"/>
                      <a:pt x="12482" y="12181"/>
                    </a:cubicBezTo>
                    <a:cubicBezTo>
                      <a:pt x="12331" y="11856"/>
                      <a:pt x="12281" y="11505"/>
                      <a:pt x="12131" y="11179"/>
                    </a:cubicBezTo>
                    <a:cubicBezTo>
                      <a:pt x="11755" y="10377"/>
                      <a:pt x="10677" y="9826"/>
                      <a:pt x="9775" y="10001"/>
                    </a:cubicBezTo>
                    <a:cubicBezTo>
                      <a:pt x="9399" y="10076"/>
                      <a:pt x="9123" y="10302"/>
                      <a:pt x="9073" y="10678"/>
                    </a:cubicBezTo>
                    <a:cubicBezTo>
                      <a:pt x="8973" y="11254"/>
                      <a:pt x="8923" y="11856"/>
                      <a:pt x="8948" y="12432"/>
                    </a:cubicBezTo>
                    <a:cubicBezTo>
                      <a:pt x="8998" y="13359"/>
                      <a:pt x="9123" y="14287"/>
                      <a:pt x="9199" y="15239"/>
                    </a:cubicBezTo>
                    <a:cubicBezTo>
                      <a:pt x="9249" y="15690"/>
                      <a:pt x="9324" y="16166"/>
                      <a:pt x="9274" y="16643"/>
                    </a:cubicBezTo>
                    <a:cubicBezTo>
                      <a:pt x="9174" y="17595"/>
                      <a:pt x="9174" y="18572"/>
                      <a:pt x="8973" y="19525"/>
                    </a:cubicBezTo>
                    <a:cubicBezTo>
                      <a:pt x="8898" y="19851"/>
                      <a:pt x="8973" y="20227"/>
                      <a:pt x="9048" y="20552"/>
                    </a:cubicBezTo>
                    <a:cubicBezTo>
                      <a:pt x="9098" y="20703"/>
                      <a:pt x="9324" y="20828"/>
                      <a:pt x="9499" y="20878"/>
                    </a:cubicBezTo>
                    <a:cubicBezTo>
                      <a:pt x="9925" y="20953"/>
                      <a:pt x="10226" y="20703"/>
                      <a:pt x="10427" y="20327"/>
                    </a:cubicBezTo>
                    <a:cubicBezTo>
                      <a:pt x="10627" y="19951"/>
                      <a:pt x="10677" y="19500"/>
                      <a:pt x="11128" y="19149"/>
                    </a:cubicBezTo>
                    <a:cubicBezTo>
                      <a:pt x="11279" y="19801"/>
                      <a:pt x="11329" y="20377"/>
                      <a:pt x="11379" y="20928"/>
                    </a:cubicBezTo>
                    <a:cubicBezTo>
                      <a:pt x="11404" y="21254"/>
                      <a:pt x="11429" y="21555"/>
                      <a:pt x="11504" y="21856"/>
                    </a:cubicBezTo>
                    <a:cubicBezTo>
                      <a:pt x="11554" y="22106"/>
                      <a:pt x="11730" y="22257"/>
                      <a:pt x="12006" y="22282"/>
                    </a:cubicBezTo>
                    <a:cubicBezTo>
                      <a:pt x="12607" y="22357"/>
                      <a:pt x="12933" y="22156"/>
                      <a:pt x="13108" y="21530"/>
                    </a:cubicBezTo>
                    <a:cubicBezTo>
                      <a:pt x="13209" y="21279"/>
                      <a:pt x="13284" y="21004"/>
                      <a:pt x="13359" y="20753"/>
                    </a:cubicBezTo>
                    <a:cubicBezTo>
                      <a:pt x="13434" y="20502"/>
                      <a:pt x="13384" y="20202"/>
                      <a:pt x="13735" y="20026"/>
                    </a:cubicBezTo>
                    <a:cubicBezTo>
                      <a:pt x="13735" y="20527"/>
                      <a:pt x="13710" y="21004"/>
                      <a:pt x="13735" y="21455"/>
                    </a:cubicBezTo>
                    <a:cubicBezTo>
                      <a:pt x="13735" y="22156"/>
                      <a:pt x="13760" y="22883"/>
                      <a:pt x="13810" y="23560"/>
                    </a:cubicBezTo>
                    <a:cubicBezTo>
                      <a:pt x="13835" y="23811"/>
                      <a:pt x="13935" y="24036"/>
                      <a:pt x="14186" y="24111"/>
                    </a:cubicBezTo>
                    <a:cubicBezTo>
                      <a:pt x="14462" y="24161"/>
                      <a:pt x="14662" y="24036"/>
                      <a:pt x="14813" y="23861"/>
                    </a:cubicBezTo>
                    <a:cubicBezTo>
                      <a:pt x="15013" y="23585"/>
                      <a:pt x="15289" y="23309"/>
                      <a:pt x="15389" y="22983"/>
                    </a:cubicBezTo>
                    <a:cubicBezTo>
                      <a:pt x="15615" y="22232"/>
                      <a:pt x="15815" y="21480"/>
                      <a:pt x="15640" y="20678"/>
                    </a:cubicBezTo>
                    <a:cubicBezTo>
                      <a:pt x="15565" y="20202"/>
                      <a:pt x="15514" y="19675"/>
                      <a:pt x="15489" y="19174"/>
                    </a:cubicBezTo>
                    <a:cubicBezTo>
                      <a:pt x="15464" y="19049"/>
                      <a:pt x="15414" y="18848"/>
                      <a:pt x="15640" y="18798"/>
                    </a:cubicBezTo>
                    <a:cubicBezTo>
                      <a:pt x="16166" y="19199"/>
                      <a:pt x="16316" y="19425"/>
                      <a:pt x="16517" y="20076"/>
                    </a:cubicBezTo>
                    <a:cubicBezTo>
                      <a:pt x="16768" y="20828"/>
                      <a:pt x="16993" y="21605"/>
                      <a:pt x="17269" y="22507"/>
                    </a:cubicBezTo>
                    <a:cubicBezTo>
                      <a:pt x="17118" y="22833"/>
                      <a:pt x="16918" y="23234"/>
                      <a:pt x="16717" y="23660"/>
                    </a:cubicBezTo>
                    <a:cubicBezTo>
                      <a:pt x="16492" y="24136"/>
                      <a:pt x="16216" y="24537"/>
                      <a:pt x="15640" y="24663"/>
                    </a:cubicBezTo>
                    <a:cubicBezTo>
                      <a:pt x="15464" y="24713"/>
                      <a:pt x="15314" y="24863"/>
                      <a:pt x="15164" y="24989"/>
                    </a:cubicBezTo>
                    <a:cubicBezTo>
                      <a:pt x="15113" y="25064"/>
                      <a:pt x="15113" y="25214"/>
                      <a:pt x="15138" y="25314"/>
                    </a:cubicBezTo>
                    <a:cubicBezTo>
                      <a:pt x="15138" y="25364"/>
                      <a:pt x="15239" y="25440"/>
                      <a:pt x="15314" y="25440"/>
                    </a:cubicBezTo>
                    <a:cubicBezTo>
                      <a:pt x="15539" y="25440"/>
                      <a:pt x="15790" y="25390"/>
                      <a:pt x="15991" y="25440"/>
                    </a:cubicBezTo>
                    <a:cubicBezTo>
                      <a:pt x="16241" y="25490"/>
                      <a:pt x="16492" y="25640"/>
                      <a:pt x="16692" y="25740"/>
                    </a:cubicBezTo>
                    <a:cubicBezTo>
                      <a:pt x="17219" y="25590"/>
                      <a:pt x="17494" y="25264"/>
                      <a:pt x="17695" y="24813"/>
                    </a:cubicBezTo>
                    <a:cubicBezTo>
                      <a:pt x="17971" y="24212"/>
                      <a:pt x="18346" y="23685"/>
                      <a:pt x="18773" y="23234"/>
                    </a:cubicBezTo>
                    <a:cubicBezTo>
                      <a:pt x="18898" y="23309"/>
                      <a:pt x="18973" y="23359"/>
                      <a:pt x="18998" y="23410"/>
                    </a:cubicBezTo>
                    <a:cubicBezTo>
                      <a:pt x="19149" y="23785"/>
                      <a:pt x="19048" y="24086"/>
                      <a:pt x="18873" y="24412"/>
                    </a:cubicBezTo>
                    <a:cubicBezTo>
                      <a:pt x="18697" y="24713"/>
                      <a:pt x="18572" y="25039"/>
                      <a:pt x="18472" y="25364"/>
                    </a:cubicBezTo>
                    <a:cubicBezTo>
                      <a:pt x="18447" y="25490"/>
                      <a:pt x="18547" y="25690"/>
                      <a:pt x="18647" y="25740"/>
                    </a:cubicBezTo>
                    <a:cubicBezTo>
                      <a:pt x="18773" y="25816"/>
                      <a:pt x="18973" y="25816"/>
                      <a:pt x="19073" y="25740"/>
                    </a:cubicBezTo>
                    <a:cubicBezTo>
                      <a:pt x="19299" y="25565"/>
                      <a:pt x="19474" y="25364"/>
                      <a:pt x="19575" y="25239"/>
                    </a:cubicBezTo>
                    <a:cubicBezTo>
                      <a:pt x="20026" y="25239"/>
                      <a:pt x="20452" y="25364"/>
                      <a:pt x="20677" y="25214"/>
                    </a:cubicBezTo>
                    <a:cubicBezTo>
                      <a:pt x="21028" y="24938"/>
                      <a:pt x="21304" y="24838"/>
                      <a:pt x="21705" y="25014"/>
                    </a:cubicBezTo>
                    <a:cubicBezTo>
                      <a:pt x="21930" y="25089"/>
                      <a:pt x="22181" y="25064"/>
                      <a:pt x="22306" y="24788"/>
                    </a:cubicBezTo>
                    <a:cubicBezTo>
                      <a:pt x="22382" y="24537"/>
                      <a:pt x="22231" y="24337"/>
                      <a:pt x="22056" y="24186"/>
                    </a:cubicBezTo>
                    <a:cubicBezTo>
                      <a:pt x="21880" y="24036"/>
                      <a:pt x="21655" y="23936"/>
                      <a:pt x="21479" y="23785"/>
                    </a:cubicBezTo>
                    <a:cubicBezTo>
                      <a:pt x="21229" y="23610"/>
                      <a:pt x="20978" y="23410"/>
                      <a:pt x="20753" y="23209"/>
                    </a:cubicBezTo>
                    <a:cubicBezTo>
                      <a:pt x="20652" y="23109"/>
                      <a:pt x="20577" y="22933"/>
                      <a:pt x="20778" y="22783"/>
                    </a:cubicBezTo>
                    <a:cubicBezTo>
                      <a:pt x="21504" y="22858"/>
                      <a:pt x="22131" y="23209"/>
                      <a:pt x="22557" y="23811"/>
                    </a:cubicBezTo>
                    <a:cubicBezTo>
                      <a:pt x="23058" y="23760"/>
                      <a:pt x="23484" y="23735"/>
                      <a:pt x="23885" y="23710"/>
                    </a:cubicBezTo>
                    <a:cubicBezTo>
                      <a:pt x="24061" y="23435"/>
                      <a:pt x="24161" y="23184"/>
                      <a:pt x="24337" y="23009"/>
                    </a:cubicBezTo>
                    <a:cubicBezTo>
                      <a:pt x="24512" y="22808"/>
                      <a:pt x="24763" y="22683"/>
                      <a:pt x="25038" y="22482"/>
                    </a:cubicBezTo>
                    <a:close/>
                    <a:moveTo>
                      <a:pt x="4186" y="14888"/>
                    </a:moveTo>
                    <a:cubicBezTo>
                      <a:pt x="4236" y="15064"/>
                      <a:pt x="4286" y="15264"/>
                      <a:pt x="4336" y="15465"/>
                    </a:cubicBezTo>
                    <a:cubicBezTo>
                      <a:pt x="4437" y="15740"/>
                      <a:pt x="4361" y="15966"/>
                      <a:pt x="4161" y="16217"/>
                    </a:cubicBezTo>
                    <a:cubicBezTo>
                      <a:pt x="3986" y="16442"/>
                      <a:pt x="3785" y="16718"/>
                      <a:pt x="3710" y="16993"/>
                    </a:cubicBezTo>
                    <a:cubicBezTo>
                      <a:pt x="3635" y="17194"/>
                      <a:pt x="3660" y="17495"/>
                      <a:pt x="4086" y="17420"/>
                    </a:cubicBezTo>
                    <a:cubicBezTo>
                      <a:pt x="4236" y="17069"/>
                      <a:pt x="4437" y="16693"/>
                      <a:pt x="4562" y="16292"/>
                    </a:cubicBezTo>
                    <a:cubicBezTo>
                      <a:pt x="4687" y="15991"/>
                      <a:pt x="4687" y="15665"/>
                      <a:pt x="4336" y="15490"/>
                    </a:cubicBezTo>
                    <a:cubicBezTo>
                      <a:pt x="4286" y="15289"/>
                      <a:pt x="4236" y="15089"/>
                      <a:pt x="4161" y="14913"/>
                    </a:cubicBezTo>
                    <a:cubicBezTo>
                      <a:pt x="4086" y="14738"/>
                      <a:pt x="4011" y="14537"/>
                      <a:pt x="3910" y="14387"/>
                    </a:cubicBezTo>
                    <a:cubicBezTo>
                      <a:pt x="3885" y="14337"/>
                      <a:pt x="3785" y="14312"/>
                      <a:pt x="3685" y="14262"/>
                    </a:cubicBezTo>
                    <a:cubicBezTo>
                      <a:pt x="3459" y="14462"/>
                      <a:pt x="3259" y="14638"/>
                      <a:pt x="3459" y="15014"/>
                    </a:cubicBezTo>
                    <a:cubicBezTo>
                      <a:pt x="3735" y="14963"/>
                      <a:pt x="3960" y="14913"/>
                      <a:pt x="4186" y="14888"/>
                    </a:cubicBezTo>
                    <a:close/>
                    <a:moveTo>
                      <a:pt x="3209" y="13084"/>
                    </a:moveTo>
                    <a:cubicBezTo>
                      <a:pt x="2883" y="13159"/>
                      <a:pt x="2732" y="13435"/>
                      <a:pt x="2607" y="13710"/>
                    </a:cubicBezTo>
                    <a:cubicBezTo>
                      <a:pt x="2532" y="13886"/>
                      <a:pt x="2582" y="14086"/>
                      <a:pt x="2933" y="14111"/>
                    </a:cubicBezTo>
                    <a:cubicBezTo>
                      <a:pt x="3033" y="13760"/>
                      <a:pt x="3108" y="13409"/>
                      <a:pt x="3209" y="13059"/>
                    </a:cubicBezTo>
                    <a:cubicBezTo>
                      <a:pt x="3259" y="13034"/>
                      <a:pt x="3334" y="13008"/>
                      <a:pt x="3384" y="12958"/>
                    </a:cubicBezTo>
                    <a:cubicBezTo>
                      <a:pt x="3409" y="12933"/>
                      <a:pt x="3359" y="12858"/>
                      <a:pt x="3334" y="12808"/>
                    </a:cubicBezTo>
                    <a:cubicBezTo>
                      <a:pt x="3309" y="12833"/>
                      <a:pt x="3259" y="12833"/>
                      <a:pt x="3259" y="12858"/>
                    </a:cubicBezTo>
                    <a:cubicBezTo>
                      <a:pt x="3234" y="12933"/>
                      <a:pt x="3234" y="13008"/>
                      <a:pt x="3209" y="13084"/>
                    </a:cubicBezTo>
                    <a:close/>
                    <a:moveTo>
                      <a:pt x="30377" y="27344"/>
                    </a:moveTo>
                    <a:cubicBezTo>
                      <a:pt x="28647" y="27545"/>
                      <a:pt x="27068" y="27745"/>
                      <a:pt x="25464" y="27871"/>
                    </a:cubicBezTo>
                    <a:cubicBezTo>
                      <a:pt x="23785" y="27996"/>
                      <a:pt x="22131" y="28171"/>
                      <a:pt x="20477" y="28497"/>
                    </a:cubicBezTo>
                    <a:cubicBezTo>
                      <a:pt x="18321" y="28898"/>
                      <a:pt x="16166" y="29274"/>
                      <a:pt x="14011" y="29675"/>
                    </a:cubicBezTo>
                    <a:cubicBezTo>
                      <a:pt x="13785" y="29725"/>
                      <a:pt x="13534" y="29725"/>
                      <a:pt x="13309" y="29801"/>
                    </a:cubicBezTo>
                    <a:cubicBezTo>
                      <a:pt x="11454" y="30527"/>
                      <a:pt x="9499" y="31004"/>
                      <a:pt x="7745" y="31956"/>
                    </a:cubicBezTo>
                    <a:cubicBezTo>
                      <a:pt x="7394" y="32156"/>
                      <a:pt x="7043" y="32307"/>
                      <a:pt x="6692" y="32457"/>
                    </a:cubicBezTo>
                    <a:cubicBezTo>
                      <a:pt x="6542" y="32507"/>
                      <a:pt x="6392" y="32482"/>
                      <a:pt x="6266" y="32482"/>
                    </a:cubicBezTo>
                    <a:cubicBezTo>
                      <a:pt x="6291" y="31079"/>
                      <a:pt x="6366" y="29700"/>
                      <a:pt x="6291" y="28347"/>
                    </a:cubicBezTo>
                    <a:cubicBezTo>
                      <a:pt x="6216" y="27119"/>
                      <a:pt x="6091" y="25891"/>
                      <a:pt x="5665" y="24688"/>
                    </a:cubicBezTo>
                    <a:cubicBezTo>
                      <a:pt x="5214" y="23359"/>
                      <a:pt x="4838" y="22006"/>
                      <a:pt x="4211" y="20728"/>
                    </a:cubicBezTo>
                    <a:cubicBezTo>
                      <a:pt x="4061" y="20427"/>
                      <a:pt x="3910" y="20101"/>
                      <a:pt x="3735" y="19801"/>
                    </a:cubicBezTo>
                    <a:cubicBezTo>
                      <a:pt x="3459" y="19274"/>
                      <a:pt x="3158" y="18773"/>
                      <a:pt x="2883" y="18272"/>
                    </a:cubicBezTo>
                    <a:cubicBezTo>
                      <a:pt x="2432" y="17445"/>
                      <a:pt x="2081" y="16592"/>
                      <a:pt x="1554" y="15790"/>
                    </a:cubicBezTo>
                    <a:cubicBezTo>
                      <a:pt x="1028" y="14988"/>
                      <a:pt x="677" y="14061"/>
                      <a:pt x="301" y="13159"/>
                    </a:cubicBezTo>
                    <a:cubicBezTo>
                      <a:pt x="1" y="12507"/>
                      <a:pt x="26" y="11906"/>
                      <a:pt x="627" y="11354"/>
                    </a:cubicBezTo>
                    <a:cubicBezTo>
                      <a:pt x="1329" y="10678"/>
                      <a:pt x="1930" y="9901"/>
                      <a:pt x="2607" y="9199"/>
                    </a:cubicBezTo>
                    <a:cubicBezTo>
                      <a:pt x="2833" y="8948"/>
                      <a:pt x="3133" y="8748"/>
                      <a:pt x="3434" y="8572"/>
                    </a:cubicBezTo>
                    <a:cubicBezTo>
                      <a:pt x="5189" y="7470"/>
                      <a:pt x="6943" y="6317"/>
                      <a:pt x="8747" y="5339"/>
                    </a:cubicBezTo>
                    <a:cubicBezTo>
                      <a:pt x="10402" y="4462"/>
                      <a:pt x="12106" y="3610"/>
                      <a:pt x="13885" y="3033"/>
                    </a:cubicBezTo>
                    <a:cubicBezTo>
                      <a:pt x="17219" y="1956"/>
                      <a:pt x="20527" y="753"/>
                      <a:pt x="23986" y="26"/>
                    </a:cubicBezTo>
                    <a:cubicBezTo>
                      <a:pt x="24111" y="1"/>
                      <a:pt x="24211" y="1"/>
                      <a:pt x="24337" y="1"/>
                    </a:cubicBezTo>
                    <a:cubicBezTo>
                      <a:pt x="24838" y="778"/>
                      <a:pt x="25289" y="2131"/>
                      <a:pt x="25464" y="2908"/>
                    </a:cubicBezTo>
                    <a:cubicBezTo>
                      <a:pt x="25690" y="3836"/>
                      <a:pt x="25966" y="4788"/>
                      <a:pt x="26342" y="5690"/>
                    </a:cubicBezTo>
                    <a:cubicBezTo>
                      <a:pt x="26893" y="7018"/>
                      <a:pt x="27319" y="8422"/>
                      <a:pt x="27695" y="9800"/>
                    </a:cubicBezTo>
                    <a:cubicBezTo>
                      <a:pt x="27971" y="10853"/>
                      <a:pt x="28071" y="11956"/>
                      <a:pt x="28271" y="13034"/>
                    </a:cubicBezTo>
                    <a:cubicBezTo>
                      <a:pt x="28497" y="14412"/>
                      <a:pt x="28697" y="15790"/>
                      <a:pt x="29098" y="17144"/>
                    </a:cubicBezTo>
                    <a:cubicBezTo>
                      <a:pt x="29274" y="17695"/>
                      <a:pt x="29324" y="18297"/>
                      <a:pt x="29424" y="18873"/>
                    </a:cubicBezTo>
                    <a:cubicBezTo>
                      <a:pt x="29575" y="19826"/>
                      <a:pt x="29750" y="20778"/>
                      <a:pt x="29875" y="21755"/>
                    </a:cubicBezTo>
                    <a:cubicBezTo>
                      <a:pt x="29976" y="22783"/>
                      <a:pt x="30051" y="23836"/>
                      <a:pt x="30126" y="24888"/>
                    </a:cubicBezTo>
                    <a:cubicBezTo>
                      <a:pt x="30176" y="25239"/>
                      <a:pt x="30226" y="25590"/>
                      <a:pt x="30251" y="25941"/>
                    </a:cubicBezTo>
                    <a:cubicBezTo>
                      <a:pt x="30301" y="26342"/>
                      <a:pt x="30327" y="26768"/>
                      <a:pt x="30377" y="27344"/>
                    </a:cubicBezTo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70;p50">
                <a:extLst>
                  <a:ext uri="{FF2B5EF4-FFF2-40B4-BE49-F238E27FC236}">
                    <a16:creationId xmlns:a16="http://schemas.microsoft.com/office/drawing/2014/main" id="{F953BC3C-22E1-43EE-AF15-18EA483416D4}"/>
                  </a:ext>
                </a:extLst>
              </p:cNvPr>
              <p:cNvSpPr/>
              <p:nvPr/>
            </p:nvSpPr>
            <p:spPr>
              <a:xfrm flipH="1">
                <a:off x="7606767" y="2699150"/>
                <a:ext cx="1324223" cy="983958"/>
              </a:xfrm>
              <a:custGeom>
                <a:avLst/>
                <a:gdLst/>
                <a:ahLst/>
                <a:cxnLst/>
                <a:rect l="l" t="t" r="r" b="b"/>
                <a:pathLst>
                  <a:path w="27896" h="20728" extrusionOk="0">
                    <a:moveTo>
                      <a:pt x="3133" y="17094"/>
                    </a:moveTo>
                    <a:cubicBezTo>
                      <a:pt x="3008" y="17294"/>
                      <a:pt x="2882" y="17394"/>
                      <a:pt x="2857" y="17520"/>
                    </a:cubicBezTo>
                    <a:cubicBezTo>
                      <a:pt x="2857" y="17570"/>
                      <a:pt x="2983" y="17670"/>
                      <a:pt x="3033" y="17770"/>
                    </a:cubicBezTo>
                    <a:cubicBezTo>
                      <a:pt x="3108" y="17695"/>
                      <a:pt x="3233" y="17620"/>
                      <a:pt x="3233" y="17545"/>
                    </a:cubicBezTo>
                    <a:cubicBezTo>
                      <a:pt x="3258" y="17445"/>
                      <a:pt x="3183" y="17319"/>
                      <a:pt x="3133" y="17094"/>
                    </a:cubicBezTo>
                    <a:close/>
                    <a:moveTo>
                      <a:pt x="2456" y="12883"/>
                    </a:moveTo>
                    <a:cubicBezTo>
                      <a:pt x="2030" y="13309"/>
                      <a:pt x="1830" y="13635"/>
                      <a:pt x="1880" y="14036"/>
                    </a:cubicBezTo>
                    <a:cubicBezTo>
                      <a:pt x="1880" y="14161"/>
                      <a:pt x="2030" y="14236"/>
                      <a:pt x="2206" y="14412"/>
                    </a:cubicBezTo>
                    <a:cubicBezTo>
                      <a:pt x="2381" y="13936"/>
                      <a:pt x="2582" y="13560"/>
                      <a:pt x="2456" y="12883"/>
                    </a:cubicBezTo>
                    <a:close/>
                    <a:moveTo>
                      <a:pt x="2657" y="16367"/>
                    </a:moveTo>
                    <a:cubicBezTo>
                      <a:pt x="2832" y="15866"/>
                      <a:pt x="2933" y="15565"/>
                      <a:pt x="3008" y="15289"/>
                    </a:cubicBezTo>
                    <a:cubicBezTo>
                      <a:pt x="3033" y="15164"/>
                      <a:pt x="3033" y="14963"/>
                      <a:pt x="2657" y="14963"/>
                    </a:cubicBezTo>
                    <a:cubicBezTo>
                      <a:pt x="2632" y="15339"/>
                      <a:pt x="2206" y="15640"/>
                      <a:pt x="2657" y="16367"/>
                    </a:cubicBezTo>
                    <a:close/>
                    <a:moveTo>
                      <a:pt x="1780" y="12758"/>
                    </a:moveTo>
                    <a:cubicBezTo>
                      <a:pt x="1955" y="12407"/>
                      <a:pt x="2181" y="12056"/>
                      <a:pt x="2331" y="11655"/>
                    </a:cubicBezTo>
                    <a:cubicBezTo>
                      <a:pt x="2406" y="11480"/>
                      <a:pt x="2406" y="11204"/>
                      <a:pt x="2030" y="11179"/>
                    </a:cubicBezTo>
                    <a:cubicBezTo>
                      <a:pt x="1830" y="11480"/>
                      <a:pt x="1604" y="11780"/>
                      <a:pt x="1429" y="12106"/>
                    </a:cubicBezTo>
                    <a:cubicBezTo>
                      <a:pt x="1278" y="12357"/>
                      <a:pt x="1379" y="12557"/>
                      <a:pt x="1780" y="12758"/>
                    </a:cubicBezTo>
                    <a:close/>
                    <a:moveTo>
                      <a:pt x="1253" y="9675"/>
                    </a:moveTo>
                    <a:cubicBezTo>
                      <a:pt x="1930" y="9274"/>
                      <a:pt x="2106" y="8597"/>
                      <a:pt x="2356" y="8021"/>
                    </a:cubicBezTo>
                    <a:cubicBezTo>
                      <a:pt x="2406" y="7921"/>
                      <a:pt x="2281" y="7720"/>
                      <a:pt x="2206" y="7620"/>
                    </a:cubicBezTo>
                    <a:cubicBezTo>
                      <a:pt x="2156" y="7570"/>
                      <a:pt x="1955" y="7620"/>
                      <a:pt x="1880" y="7670"/>
                    </a:cubicBezTo>
                    <a:cubicBezTo>
                      <a:pt x="1379" y="8146"/>
                      <a:pt x="1028" y="8698"/>
                      <a:pt x="1053" y="9399"/>
                    </a:cubicBezTo>
                    <a:cubicBezTo>
                      <a:pt x="1053" y="9475"/>
                      <a:pt x="1128" y="9525"/>
                      <a:pt x="1253" y="9675"/>
                    </a:cubicBezTo>
                    <a:close/>
                    <a:moveTo>
                      <a:pt x="27895" y="16467"/>
                    </a:moveTo>
                    <a:cubicBezTo>
                      <a:pt x="26667" y="17244"/>
                      <a:pt x="25364" y="17194"/>
                      <a:pt x="24161" y="17495"/>
                    </a:cubicBezTo>
                    <a:cubicBezTo>
                      <a:pt x="23985" y="17520"/>
                      <a:pt x="23785" y="17394"/>
                      <a:pt x="23609" y="17394"/>
                    </a:cubicBezTo>
                    <a:cubicBezTo>
                      <a:pt x="23284" y="17369"/>
                      <a:pt x="22983" y="17369"/>
                      <a:pt x="22682" y="17394"/>
                    </a:cubicBezTo>
                    <a:cubicBezTo>
                      <a:pt x="22131" y="17445"/>
                      <a:pt x="21579" y="17545"/>
                      <a:pt x="21053" y="17545"/>
                    </a:cubicBezTo>
                    <a:cubicBezTo>
                      <a:pt x="18547" y="17570"/>
                      <a:pt x="16040" y="17545"/>
                      <a:pt x="13534" y="17570"/>
                    </a:cubicBezTo>
                    <a:cubicBezTo>
                      <a:pt x="13008" y="17570"/>
                      <a:pt x="12456" y="17670"/>
                      <a:pt x="11905" y="17720"/>
                    </a:cubicBezTo>
                    <a:cubicBezTo>
                      <a:pt x="11679" y="17745"/>
                      <a:pt x="11454" y="17795"/>
                      <a:pt x="11228" y="17795"/>
                    </a:cubicBezTo>
                    <a:cubicBezTo>
                      <a:pt x="9023" y="17745"/>
                      <a:pt x="6993" y="18447"/>
                      <a:pt x="5038" y="19349"/>
                    </a:cubicBezTo>
                    <a:cubicBezTo>
                      <a:pt x="4787" y="19475"/>
                      <a:pt x="4562" y="19650"/>
                      <a:pt x="4361" y="19800"/>
                    </a:cubicBezTo>
                    <a:cubicBezTo>
                      <a:pt x="3960" y="20101"/>
                      <a:pt x="3559" y="20427"/>
                      <a:pt x="3158" y="20728"/>
                    </a:cubicBezTo>
                    <a:cubicBezTo>
                      <a:pt x="2507" y="20427"/>
                      <a:pt x="2231" y="19926"/>
                      <a:pt x="2080" y="19274"/>
                    </a:cubicBezTo>
                    <a:cubicBezTo>
                      <a:pt x="1529" y="17144"/>
                      <a:pt x="953" y="15038"/>
                      <a:pt x="351" y="12933"/>
                    </a:cubicBezTo>
                    <a:cubicBezTo>
                      <a:pt x="0" y="11655"/>
                      <a:pt x="151" y="10377"/>
                      <a:pt x="151" y="9099"/>
                    </a:cubicBezTo>
                    <a:cubicBezTo>
                      <a:pt x="176" y="8973"/>
                      <a:pt x="176" y="8848"/>
                      <a:pt x="251" y="8748"/>
                    </a:cubicBezTo>
                    <a:cubicBezTo>
                      <a:pt x="652" y="8046"/>
                      <a:pt x="978" y="7269"/>
                      <a:pt x="1454" y="6642"/>
                    </a:cubicBezTo>
                    <a:cubicBezTo>
                      <a:pt x="2030" y="5866"/>
                      <a:pt x="2707" y="5139"/>
                      <a:pt x="3484" y="4562"/>
                    </a:cubicBezTo>
                    <a:cubicBezTo>
                      <a:pt x="3885" y="4261"/>
                      <a:pt x="4236" y="3886"/>
                      <a:pt x="4587" y="3535"/>
                    </a:cubicBezTo>
                    <a:cubicBezTo>
                      <a:pt x="5163" y="2958"/>
                      <a:pt x="5840" y="2457"/>
                      <a:pt x="6642" y="2206"/>
                    </a:cubicBezTo>
                    <a:cubicBezTo>
                      <a:pt x="7018" y="2081"/>
                      <a:pt x="7369" y="1956"/>
                      <a:pt x="7745" y="1805"/>
                    </a:cubicBezTo>
                    <a:cubicBezTo>
                      <a:pt x="8822" y="1329"/>
                      <a:pt x="9900" y="978"/>
                      <a:pt x="11128" y="978"/>
                    </a:cubicBezTo>
                    <a:cubicBezTo>
                      <a:pt x="11930" y="978"/>
                      <a:pt x="12732" y="803"/>
                      <a:pt x="13559" y="778"/>
                    </a:cubicBezTo>
                    <a:cubicBezTo>
                      <a:pt x="14512" y="753"/>
                      <a:pt x="15414" y="953"/>
                      <a:pt x="16341" y="1079"/>
                    </a:cubicBezTo>
                    <a:cubicBezTo>
                      <a:pt x="17294" y="1204"/>
                      <a:pt x="18221" y="1179"/>
                      <a:pt x="19123" y="928"/>
                    </a:cubicBezTo>
                    <a:cubicBezTo>
                      <a:pt x="19349" y="878"/>
                      <a:pt x="19599" y="753"/>
                      <a:pt x="19800" y="778"/>
                    </a:cubicBezTo>
                    <a:cubicBezTo>
                      <a:pt x="20903" y="878"/>
                      <a:pt x="21880" y="552"/>
                      <a:pt x="22883" y="176"/>
                    </a:cubicBezTo>
                    <a:cubicBezTo>
                      <a:pt x="23384" y="1"/>
                      <a:pt x="23634" y="126"/>
                      <a:pt x="23810" y="577"/>
                    </a:cubicBezTo>
                    <a:cubicBezTo>
                      <a:pt x="24311" y="2006"/>
                      <a:pt x="24837" y="3459"/>
                      <a:pt x="25339" y="4888"/>
                    </a:cubicBezTo>
                    <a:cubicBezTo>
                      <a:pt x="25439" y="5189"/>
                      <a:pt x="25539" y="5490"/>
                      <a:pt x="25564" y="5790"/>
                    </a:cubicBezTo>
                    <a:cubicBezTo>
                      <a:pt x="25614" y="7119"/>
                      <a:pt x="25890" y="8422"/>
                      <a:pt x="25790" y="9750"/>
                    </a:cubicBezTo>
                    <a:cubicBezTo>
                      <a:pt x="25740" y="10377"/>
                      <a:pt x="25790" y="11003"/>
                      <a:pt x="25715" y="11630"/>
                    </a:cubicBezTo>
                    <a:cubicBezTo>
                      <a:pt x="25539" y="12683"/>
                      <a:pt x="25865" y="13535"/>
                      <a:pt x="26542" y="14312"/>
                    </a:cubicBezTo>
                    <a:cubicBezTo>
                      <a:pt x="26968" y="14813"/>
                      <a:pt x="27369" y="15364"/>
                      <a:pt x="27745" y="15891"/>
                    </a:cubicBezTo>
                    <a:cubicBezTo>
                      <a:pt x="27845" y="16041"/>
                      <a:pt x="27845" y="16267"/>
                      <a:pt x="27895" y="1646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71;p50">
                <a:extLst>
                  <a:ext uri="{FF2B5EF4-FFF2-40B4-BE49-F238E27FC236}">
                    <a16:creationId xmlns:a16="http://schemas.microsoft.com/office/drawing/2014/main" id="{4EFEEBDF-41F2-4DC1-B7D6-469270A4227D}"/>
                  </a:ext>
                </a:extLst>
              </p:cNvPr>
              <p:cNvSpPr/>
              <p:nvPr/>
            </p:nvSpPr>
            <p:spPr>
              <a:xfrm flipH="1">
                <a:off x="6158841" y="1696181"/>
                <a:ext cx="604436" cy="1327783"/>
              </a:xfrm>
              <a:custGeom>
                <a:avLst/>
                <a:gdLst/>
                <a:ahLst/>
                <a:cxnLst/>
                <a:rect l="l" t="t" r="r" b="b"/>
                <a:pathLst>
                  <a:path w="12733" h="27971" extrusionOk="0">
                    <a:moveTo>
                      <a:pt x="7996" y="4663"/>
                    </a:moveTo>
                    <a:cubicBezTo>
                      <a:pt x="7971" y="4713"/>
                      <a:pt x="7920" y="4763"/>
                      <a:pt x="7895" y="4813"/>
                    </a:cubicBezTo>
                    <a:cubicBezTo>
                      <a:pt x="7895" y="4813"/>
                      <a:pt x="7946" y="4838"/>
                      <a:pt x="7946" y="4863"/>
                    </a:cubicBezTo>
                    <a:cubicBezTo>
                      <a:pt x="7996" y="4813"/>
                      <a:pt x="8021" y="4763"/>
                      <a:pt x="8046" y="4713"/>
                    </a:cubicBezTo>
                    <a:cubicBezTo>
                      <a:pt x="8046" y="4713"/>
                      <a:pt x="8021" y="4688"/>
                      <a:pt x="7996" y="4663"/>
                    </a:cubicBezTo>
                    <a:close/>
                    <a:moveTo>
                      <a:pt x="8422" y="6793"/>
                    </a:moveTo>
                    <a:cubicBezTo>
                      <a:pt x="8372" y="6793"/>
                      <a:pt x="8321" y="6793"/>
                      <a:pt x="8296" y="6818"/>
                    </a:cubicBezTo>
                    <a:cubicBezTo>
                      <a:pt x="8121" y="6943"/>
                      <a:pt x="8096" y="7119"/>
                      <a:pt x="8171" y="7294"/>
                    </a:cubicBezTo>
                    <a:cubicBezTo>
                      <a:pt x="8196" y="7344"/>
                      <a:pt x="8296" y="7369"/>
                      <a:pt x="8347" y="7419"/>
                    </a:cubicBezTo>
                    <a:cubicBezTo>
                      <a:pt x="8422" y="7294"/>
                      <a:pt x="8497" y="7194"/>
                      <a:pt x="8522" y="7069"/>
                    </a:cubicBezTo>
                    <a:cubicBezTo>
                      <a:pt x="8547" y="6993"/>
                      <a:pt x="8447" y="6868"/>
                      <a:pt x="8422" y="6793"/>
                    </a:cubicBezTo>
                    <a:close/>
                    <a:moveTo>
                      <a:pt x="7770" y="2708"/>
                    </a:moveTo>
                    <a:cubicBezTo>
                      <a:pt x="7394" y="2758"/>
                      <a:pt x="7269" y="3033"/>
                      <a:pt x="7093" y="3284"/>
                    </a:cubicBezTo>
                    <a:cubicBezTo>
                      <a:pt x="7068" y="3334"/>
                      <a:pt x="7118" y="3485"/>
                      <a:pt x="7169" y="3560"/>
                    </a:cubicBezTo>
                    <a:cubicBezTo>
                      <a:pt x="7194" y="3610"/>
                      <a:pt x="7319" y="3610"/>
                      <a:pt x="7369" y="3560"/>
                    </a:cubicBezTo>
                    <a:cubicBezTo>
                      <a:pt x="7645" y="3359"/>
                      <a:pt x="7870" y="3109"/>
                      <a:pt x="7770" y="2708"/>
                    </a:cubicBezTo>
                    <a:close/>
                    <a:moveTo>
                      <a:pt x="11154" y="25289"/>
                    </a:moveTo>
                    <a:cubicBezTo>
                      <a:pt x="11530" y="24663"/>
                      <a:pt x="11530" y="24663"/>
                      <a:pt x="11429" y="24186"/>
                    </a:cubicBezTo>
                    <a:cubicBezTo>
                      <a:pt x="11103" y="24437"/>
                      <a:pt x="10903" y="24688"/>
                      <a:pt x="11154" y="25289"/>
                    </a:cubicBezTo>
                    <a:close/>
                    <a:moveTo>
                      <a:pt x="7670" y="1455"/>
                    </a:moveTo>
                    <a:cubicBezTo>
                      <a:pt x="7570" y="1455"/>
                      <a:pt x="7469" y="1429"/>
                      <a:pt x="7419" y="1455"/>
                    </a:cubicBezTo>
                    <a:cubicBezTo>
                      <a:pt x="7269" y="1555"/>
                      <a:pt x="7118" y="1680"/>
                      <a:pt x="6993" y="1805"/>
                    </a:cubicBezTo>
                    <a:cubicBezTo>
                      <a:pt x="6743" y="2056"/>
                      <a:pt x="6717" y="2307"/>
                      <a:pt x="6893" y="2382"/>
                    </a:cubicBezTo>
                    <a:cubicBezTo>
                      <a:pt x="7093" y="2482"/>
                      <a:pt x="7269" y="2407"/>
                      <a:pt x="7394" y="2257"/>
                    </a:cubicBezTo>
                    <a:cubicBezTo>
                      <a:pt x="7545" y="2081"/>
                      <a:pt x="7695" y="1906"/>
                      <a:pt x="7795" y="1705"/>
                    </a:cubicBezTo>
                    <a:cubicBezTo>
                      <a:pt x="7820" y="1655"/>
                      <a:pt x="7720" y="1530"/>
                      <a:pt x="7670" y="1455"/>
                    </a:cubicBezTo>
                    <a:close/>
                    <a:moveTo>
                      <a:pt x="10652" y="20978"/>
                    </a:moveTo>
                    <a:cubicBezTo>
                      <a:pt x="10602" y="20928"/>
                      <a:pt x="10577" y="20828"/>
                      <a:pt x="10527" y="20803"/>
                    </a:cubicBezTo>
                    <a:cubicBezTo>
                      <a:pt x="10251" y="20678"/>
                      <a:pt x="10076" y="20828"/>
                      <a:pt x="9900" y="20978"/>
                    </a:cubicBezTo>
                    <a:cubicBezTo>
                      <a:pt x="9750" y="21129"/>
                      <a:pt x="9625" y="21304"/>
                      <a:pt x="9750" y="21505"/>
                    </a:cubicBezTo>
                    <a:cubicBezTo>
                      <a:pt x="9800" y="21580"/>
                      <a:pt x="9926" y="21680"/>
                      <a:pt x="10001" y="21680"/>
                    </a:cubicBezTo>
                    <a:cubicBezTo>
                      <a:pt x="10377" y="21680"/>
                      <a:pt x="10652" y="21354"/>
                      <a:pt x="10652" y="20978"/>
                    </a:cubicBezTo>
                    <a:close/>
                    <a:moveTo>
                      <a:pt x="26" y="602"/>
                    </a:moveTo>
                    <a:cubicBezTo>
                      <a:pt x="301" y="527"/>
                      <a:pt x="602" y="402"/>
                      <a:pt x="903" y="352"/>
                    </a:cubicBezTo>
                    <a:cubicBezTo>
                      <a:pt x="2682" y="76"/>
                      <a:pt x="4462" y="1"/>
                      <a:pt x="6266" y="126"/>
                    </a:cubicBezTo>
                    <a:cubicBezTo>
                      <a:pt x="6943" y="176"/>
                      <a:pt x="7620" y="402"/>
                      <a:pt x="8296" y="602"/>
                    </a:cubicBezTo>
                    <a:cubicBezTo>
                      <a:pt x="8722" y="728"/>
                      <a:pt x="8973" y="1154"/>
                      <a:pt x="9098" y="1555"/>
                    </a:cubicBezTo>
                    <a:cubicBezTo>
                      <a:pt x="9299" y="2257"/>
                      <a:pt x="9449" y="2983"/>
                      <a:pt x="9550" y="3710"/>
                    </a:cubicBezTo>
                    <a:cubicBezTo>
                      <a:pt x="9700" y="4612"/>
                      <a:pt x="9775" y="5490"/>
                      <a:pt x="9850" y="6392"/>
                    </a:cubicBezTo>
                    <a:cubicBezTo>
                      <a:pt x="9951" y="7595"/>
                      <a:pt x="10076" y="8798"/>
                      <a:pt x="10126" y="10026"/>
                    </a:cubicBezTo>
                    <a:cubicBezTo>
                      <a:pt x="10176" y="11104"/>
                      <a:pt x="10377" y="12181"/>
                      <a:pt x="10627" y="13259"/>
                    </a:cubicBezTo>
                    <a:cubicBezTo>
                      <a:pt x="10803" y="13961"/>
                      <a:pt x="10953" y="14713"/>
                      <a:pt x="11003" y="15440"/>
                    </a:cubicBezTo>
                    <a:cubicBezTo>
                      <a:pt x="11179" y="19149"/>
                      <a:pt x="11880" y="22808"/>
                      <a:pt x="12632" y="26442"/>
                    </a:cubicBezTo>
                    <a:cubicBezTo>
                      <a:pt x="12682" y="26693"/>
                      <a:pt x="12707" y="26968"/>
                      <a:pt x="12733" y="27319"/>
                    </a:cubicBezTo>
                    <a:cubicBezTo>
                      <a:pt x="12457" y="27369"/>
                      <a:pt x="12206" y="27445"/>
                      <a:pt x="11956" y="27445"/>
                    </a:cubicBezTo>
                    <a:cubicBezTo>
                      <a:pt x="11479" y="27495"/>
                      <a:pt x="11003" y="27520"/>
                      <a:pt x="10552" y="27495"/>
                    </a:cubicBezTo>
                    <a:cubicBezTo>
                      <a:pt x="9199" y="27445"/>
                      <a:pt x="7895" y="27670"/>
                      <a:pt x="6592" y="27921"/>
                    </a:cubicBezTo>
                    <a:cubicBezTo>
                      <a:pt x="6417" y="27971"/>
                      <a:pt x="6241" y="27971"/>
                      <a:pt x="6016" y="27971"/>
                    </a:cubicBezTo>
                    <a:cubicBezTo>
                      <a:pt x="5890" y="27269"/>
                      <a:pt x="5765" y="26643"/>
                      <a:pt x="5665" y="25991"/>
                    </a:cubicBezTo>
                    <a:cubicBezTo>
                      <a:pt x="5540" y="25139"/>
                      <a:pt x="5464" y="24287"/>
                      <a:pt x="5389" y="23435"/>
                    </a:cubicBezTo>
                    <a:cubicBezTo>
                      <a:pt x="5139" y="21279"/>
                      <a:pt x="4788" y="19124"/>
                      <a:pt x="4286" y="16993"/>
                    </a:cubicBezTo>
                    <a:cubicBezTo>
                      <a:pt x="3935" y="15515"/>
                      <a:pt x="3685" y="14011"/>
                      <a:pt x="3459" y="12507"/>
                    </a:cubicBezTo>
                    <a:cubicBezTo>
                      <a:pt x="3209" y="10903"/>
                      <a:pt x="2858" y="9299"/>
                      <a:pt x="2382" y="7720"/>
                    </a:cubicBezTo>
                    <a:cubicBezTo>
                      <a:pt x="2256" y="7394"/>
                      <a:pt x="2106" y="7069"/>
                      <a:pt x="1981" y="6743"/>
                    </a:cubicBezTo>
                    <a:cubicBezTo>
                      <a:pt x="1730" y="6016"/>
                      <a:pt x="1379" y="5314"/>
                      <a:pt x="1204" y="4562"/>
                    </a:cubicBezTo>
                    <a:cubicBezTo>
                      <a:pt x="878" y="3309"/>
                      <a:pt x="577" y="2056"/>
                      <a:pt x="26" y="878"/>
                    </a:cubicBezTo>
                    <a:cubicBezTo>
                      <a:pt x="1" y="828"/>
                      <a:pt x="26" y="728"/>
                      <a:pt x="26" y="60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72;p50">
                <a:extLst>
                  <a:ext uri="{FF2B5EF4-FFF2-40B4-BE49-F238E27FC236}">
                    <a16:creationId xmlns:a16="http://schemas.microsoft.com/office/drawing/2014/main" id="{E73BB651-347B-45AC-8497-F4CC69B5FF44}"/>
                  </a:ext>
                </a:extLst>
              </p:cNvPr>
              <p:cNvSpPr/>
              <p:nvPr/>
            </p:nvSpPr>
            <p:spPr>
              <a:xfrm flipH="1">
                <a:off x="5704352" y="3051338"/>
                <a:ext cx="503324" cy="2099930"/>
              </a:xfrm>
              <a:custGeom>
                <a:avLst/>
                <a:gdLst/>
                <a:ahLst/>
                <a:cxnLst/>
                <a:rect l="l" t="t" r="r" b="b"/>
                <a:pathLst>
                  <a:path w="10603" h="44237" extrusionOk="0">
                    <a:moveTo>
                      <a:pt x="10402" y="42557"/>
                    </a:moveTo>
                    <a:cubicBezTo>
                      <a:pt x="10076" y="42482"/>
                      <a:pt x="9876" y="42432"/>
                      <a:pt x="9700" y="42407"/>
                    </a:cubicBezTo>
                    <a:cubicBezTo>
                      <a:pt x="9425" y="42407"/>
                      <a:pt x="9274" y="42682"/>
                      <a:pt x="9450" y="42908"/>
                    </a:cubicBezTo>
                    <a:cubicBezTo>
                      <a:pt x="9600" y="43133"/>
                      <a:pt x="9775" y="43359"/>
                      <a:pt x="9951" y="43534"/>
                    </a:cubicBezTo>
                    <a:cubicBezTo>
                      <a:pt x="10151" y="43710"/>
                      <a:pt x="10352" y="43860"/>
                      <a:pt x="10603" y="44036"/>
                    </a:cubicBezTo>
                    <a:cubicBezTo>
                      <a:pt x="10202" y="44236"/>
                      <a:pt x="9901" y="44036"/>
                      <a:pt x="9725" y="43835"/>
                    </a:cubicBezTo>
                    <a:cubicBezTo>
                      <a:pt x="9450" y="43560"/>
                      <a:pt x="9149" y="43209"/>
                      <a:pt x="9124" y="42858"/>
                    </a:cubicBezTo>
                    <a:cubicBezTo>
                      <a:pt x="8923" y="41454"/>
                      <a:pt x="8397" y="40151"/>
                      <a:pt x="8096" y="38773"/>
                    </a:cubicBezTo>
                    <a:cubicBezTo>
                      <a:pt x="7420" y="35640"/>
                      <a:pt x="6718" y="32507"/>
                      <a:pt x="6016" y="29399"/>
                    </a:cubicBezTo>
                    <a:cubicBezTo>
                      <a:pt x="5941" y="29023"/>
                      <a:pt x="5816" y="28647"/>
                      <a:pt x="5765" y="28246"/>
                    </a:cubicBezTo>
                    <a:cubicBezTo>
                      <a:pt x="5239" y="25289"/>
                      <a:pt x="4562" y="22356"/>
                      <a:pt x="3961" y="19424"/>
                    </a:cubicBezTo>
                    <a:cubicBezTo>
                      <a:pt x="3911" y="19224"/>
                      <a:pt x="3886" y="19023"/>
                      <a:pt x="3836" y="18848"/>
                    </a:cubicBezTo>
                    <a:cubicBezTo>
                      <a:pt x="2883" y="16091"/>
                      <a:pt x="2507" y="13208"/>
                      <a:pt x="1906" y="10401"/>
                    </a:cubicBezTo>
                    <a:cubicBezTo>
                      <a:pt x="1555" y="8823"/>
                      <a:pt x="1404" y="7218"/>
                      <a:pt x="1104" y="5665"/>
                    </a:cubicBezTo>
                    <a:cubicBezTo>
                      <a:pt x="878" y="4411"/>
                      <a:pt x="577" y="3208"/>
                      <a:pt x="327" y="1980"/>
                    </a:cubicBezTo>
                    <a:cubicBezTo>
                      <a:pt x="176" y="1379"/>
                      <a:pt x="101" y="777"/>
                      <a:pt x="1" y="176"/>
                    </a:cubicBezTo>
                    <a:cubicBezTo>
                      <a:pt x="477" y="0"/>
                      <a:pt x="477" y="0"/>
                      <a:pt x="1379" y="126"/>
                    </a:cubicBezTo>
                    <a:cubicBezTo>
                      <a:pt x="1655" y="2030"/>
                      <a:pt x="1956" y="3960"/>
                      <a:pt x="2257" y="5890"/>
                    </a:cubicBezTo>
                    <a:cubicBezTo>
                      <a:pt x="2282" y="6116"/>
                      <a:pt x="2382" y="6341"/>
                      <a:pt x="2432" y="6567"/>
                    </a:cubicBezTo>
                    <a:cubicBezTo>
                      <a:pt x="2507" y="6792"/>
                      <a:pt x="2633" y="7018"/>
                      <a:pt x="2633" y="7244"/>
                    </a:cubicBezTo>
                    <a:cubicBezTo>
                      <a:pt x="2658" y="8346"/>
                      <a:pt x="3084" y="9374"/>
                      <a:pt x="3284" y="10452"/>
                    </a:cubicBezTo>
                    <a:cubicBezTo>
                      <a:pt x="3384" y="10928"/>
                      <a:pt x="3359" y="11454"/>
                      <a:pt x="3460" y="11955"/>
                    </a:cubicBezTo>
                    <a:cubicBezTo>
                      <a:pt x="3760" y="13484"/>
                      <a:pt x="4086" y="15013"/>
                      <a:pt x="4437" y="16542"/>
                    </a:cubicBezTo>
                    <a:cubicBezTo>
                      <a:pt x="4613" y="17294"/>
                      <a:pt x="4813" y="18046"/>
                      <a:pt x="4813" y="18848"/>
                    </a:cubicBezTo>
                    <a:cubicBezTo>
                      <a:pt x="4813" y="19073"/>
                      <a:pt x="4813" y="19324"/>
                      <a:pt x="4888" y="19524"/>
                    </a:cubicBezTo>
                    <a:cubicBezTo>
                      <a:pt x="5490" y="21003"/>
                      <a:pt x="5590" y="22582"/>
                      <a:pt x="6116" y="24061"/>
                    </a:cubicBezTo>
                    <a:cubicBezTo>
                      <a:pt x="6367" y="24863"/>
                      <a:pt x="6467" y="25740"/>
                      <a:pt x="6668" y="26567"/>
                    </a:cubicBezTo>
                    <a:cubicBezTo>
                      <a:pt x="6918" y="27620"/>
                      <a:pt x="7244" y="28672"/>
                      <a:pt x="7520" y="29725"/>
                    </a:cubicBezTo>
                    <a:cubicBezTo>
                      <a:pt x="7695" y="30477"/>
                      <a:pt x="7821" y="31254"/>
                      <a:pt x="7971" y="32006"/>
                    </a:cubicBezTo>
                    <a:cubicBezTo>
                      <a:pt x="8196" y="33108"/>
                      <a:pt x="8397" y="34236"/>
                      <a:pt x="8648" y="35339"/>
                    </a:cubicBezTo>
                    <a:cubicBezTo>
                      <a:pt x="8773" y="35940"/>
                      <a:pt x="8923" y="36542"/>
                      <a:pt x="9074" y="37169"/>
                    </a:cubicBezTo>
                    <a:cubicBezTo>
                      <a:pt x="9249" y="37945"/>
                      <a:pt x="9425" y="38747"/>
                      <a:pt x="9625" y="39549"/>
                    </a:cubicBezTo>
                    <a:cubicBezTo>
                      <a:pt x="9851" y="40502"/>
                      <a:pt x="10126" y="41429"/>
                      <a:pt x="10402" y="42557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73;p50">
                <a:extLst>
                  <a:ext uri="{FF2B5EF4-FFF2-40B4-BE49-F238E27FC236}">
                    <a16:creationId xmlns:a16="http://schemas.microsoft.com/office/drawing/2014/main" id="{D290C29D-B52D-4141-B105-C44951903494}"/>
                  </a:ext>
                </a:extLst>
              </p:cNvPr>
              <p:cNvSpPr/>
              <p:nvPr/>
            </p:nvSpPr>
            <p:spPr>
              <a:xfrm flipH="1">
                <a:off x="7565110" y="3280955"/>
                <a:ext cx="101206" cy="141603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2983" extrusionOk="0">
                    <a:moveTo>
                      <a:pt x="1" y="853"/>
                    </a:moveTo>
                    <a:cubicBezTo>
                      <a:pt x="728" y="527"/>
                      <a:pt x="1304" y="276"/>
                      <a:pt x="1931" y="1"/>
                    </a:cubicBezTo>
                    <a:cubicBezTo>
                      <a:pt x="2006" y="201"/>
                      <a:pt x="2131" y="376"/>
                      <a:pt x="2106" y="552"/>
                    </a:cubicBezTo>
                    <a:cubicBezTo>
                      <a:pt x="2006" y="1354"/>
                      <a:pt x="1881" y="2131"/>
                      <a:pt x="1755" y="2933"/>
                    </a:cubicBezTo>
                    <a:cubicBezTo>
                      <a:pt x="1755" y="2958"/>
                      <a:pt x="1680" y="2958"/>
                      <a:pt x="1630" y="2983"/>
                    </a:cubicBezTo>
                    <a:cubicBezTo>
                      <a:pt x="1430" y="2632"/>
                      <a:pt x="1229" y="2256"/>
                      <a:pt x="978" y="1930"/>
                    </a:cubicBezTo>
                    <a:cubicBezTo>
                      <a:pt x="728" y="1579"/>
                      <a:pt x="427" y="1304"/>
                      <a:pt x="1" y="853"/>
                    </a:cubicBezTo>
                    <a:close/>
                  </a:path>
                </a:pathLst>
              </a:custGeom>
              <a:solidFill>
                <a:srgbClr val="CC9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74;p50">
                <a:extLst>
                  <a:ext uri="{FF2B5EF4-FFF2-40B4-BE49-F238E27FC236}">
                    <a16:creationId xmlns:a16="http://schemas.microsoft.com/office/drawing/2014/main" id="{C1327860-D8C9-4906-872F-E8A0E9CEA919}"/>
                  </a:ext>
                </a:extLst>
              </p:cNvPr>
              <p:cNvSpPr/>
              <p:nvPr/>
            </p:nvSpPr>
            <p:spPr>
              <a:xfrm flipH="1">
                <a:off x="6740648" y="2050743"/>
                <a:ext cx="759093" cy="818573"/>
              </a:xfrm>
              <a:custGeom>
                <a:avLst/>
                <a:gdLst/>
                <a:ahLst/>
                <a:cxnLst/>
                <a:rect l="l" t="t" r="r" b="b"/>
                <a:pathLst>
                  <a:path w="15991" h="17244" extrusionOk="0">
                    <a:moveTo>
                      <a:pt x="11555" y="15615"/>
                    </a:moveTo>
                    <a:cubicBezTo>
                      <a:pt x="11079" y="15439"/>
                      <a:pt x="10602" y="15264"/>
                      <a:pt x="10151" y="15113"/>
                    </a:cubicBezTo>
                    <a:cubicBezTo>
                      <a:pt x="9850" y="15289"/>
                      <a:pt x="9901" y="15514"/>
                      <a:pt x="10026" y="15715"/>
                    </a:cubicBezTo>
                    <a:cubicBezTo>
                      <a:pt x="10201" y="16116"/>
                      <a:pt x="10377" y="16492"/>
                      <a:pt x="10527" y="16893"/>
                    </a:cubicBezTo>
                    <a:cubicBezTo>
                      <a:pt x="10552" y="16968"/>
                      <a:pt x="10402" y="17144"/>
                      <a:pt x="10302" y="17219"/>
                    </a:cubicBezTo>
                    <a:cubicBezTo>
                      <a:pt x="10251" y="17244"/>
                      <a:pt x="10026" y="17144"/>
                      <a:pt x="10026" y="17068"/>
                    </a:cubicBezTo>
                    <a:cubicBezTo>
                      <a:pt x="9926" y="16592"/>
                      <a:pt x="9876" y="16066"/>
                      <a:pt x="9750" y="15590"/>
                    </a:cubicBezTo>
                    <a:cubicBezTo>
                      <a:pt x="9725" y="15439"/>
                      <a:pt x="9575" y="15289"/>
                      <a:pt x="9424" y="15088"/>
                    </a:cubicBezTo>
                    <a:cubicBezTo>
                      <a:pt x="9099" y="15489"/>
                      <a:pt x="8848" y="15790"/>
                      <a:pt x="8472" y="16266"/>
                    </a:cubicBezTo>
                    <a:cubicBezTo>
                      <a:pt x="8447" y="15815"/>
                      <a:pt x="8447" y="15565"/>
                      <a:pt x="8422" y="15314"/>
                    </a:cubicBezTo>
                    <a:cubicBezTo>
                      <a:pt x="8397" y="14988"/>
                      <a:pt x="8297" y="14738"/>
                      <a:pt x="8096" y="14462"/>
                    </a:cubicBezTo>
                    <a:cubicBezTo>
                      <a:pt x="7845" y="14086"/>
                      <a:pt x="7720" y="13610"/>
                      <a:pt x="7520" y="13209"/>
                    </a:cubicBezTo>
                    <a:cubicBezTo>
                      <a:pt x="7294" y="12707"/>
                      <a:pt x="7068" y="12206"/>
                      <a:pt x="6793" y="11730"/>
                    </a:cubicBezTo>
                    <a:cubicBezTo>
                      <a:pt x="6642" y="11454"/>
                      <a:pt x="6342" y="11304"/>
                      <a:pt x="5991" y="11329"/>
                    </a:cubicBezTo>
                    <a:cubicBezTo>
                      <a:pt x="5439" y="11354"/>
                      <a:pt x="5089" y="11655"/>
                      <a:pt x="5114" y="12206"/>
                    </a:cubicBezTo>
                    <a:cubicBezTo>
                      <a:pt x="5139" y="12958"/>
                      <a:pt x="5214" y="13685"/>
                      <a:pt x="5289" y="14437"/>
                    </a:cubicBezTo>
                    <a:cubicBezTo>
                      <a:pt x="5339" y="15063"/>
                      <a:pt x="5189" y="15640"/>
                      <a:pt x="4888" y="16316"/>
                    </a:cubicBezTo>
                    <a:cubicBezTo>
                      <a:pt x="4587" y="15740"/>
                      <a:pt x="4662" y="15264"/>
                      <a:pt x="4688" y="14763"/>
                    </a:cubicBezTo>
                    <a:cubicBezTo>
                      <a:pt x="4763" y="13509"/>
                      <a:pt x="4612" y="12256"/>
                      <a:pt x="4387" y="11028"/>
                    </a:cubicBezTo>
                    <a:cubicBezTo>
                      <a:pt x="4362" y="10928"/>
                      <a:pt x="4211" y="10778"/>
                      <a:pt x="4086" y="10753"/>
                    </a:cubicBezTo>
                    <a:cubicBezTo>
                      <a:pt x="3835" y="10677"/>
                      <a:pt x="3735" y="10878"/>
                      <a:pt x="3685" y="11078"/>
                    </a:cubicBezTo>
                    <a:cubicBezTo>
                      <a:pt x="3660" y="11179"/>
                      <a:pt x="3660" y="11304"/>
                      <a:pt x="3635" y="11429"/>
                    </a:cubicBezTo>
                    <a:cubicBezTo>
                      <a:pt x="3459" y="12106"/>
                      <a:pt x="3284" y="12783"/>
                      <a:pt x="3109" y="13459"/>
                    </a:cubicBezTo>
                    <a:cubicBezTo>
                      <a:pt x="3008" y="13785"/>
                      <a:pt x="2858" y="14111"/>
                      <a:pt x="2733" y="14437"/>
                    </a:cubicBezTo>
                    <a:cubicBezTo>
                      <a:pt x="2382" y="14387"/>
                      <a:pt x="2507" y="14136"/>
                      <a:pt x="2482" y="13986"/>
                    </a:cubicBezTo>
                    <a:cubicBezTo>
                      <a:pt x="2357" y="12883"/>
                      <a:pt x="2231" y="11805"/>
                      <a:pt x="2131" y="10727"/>
                    </a:cubicBezTo>
                    <a:cubicBezTo>
                      <a:pt x="2106" y="10477"/>
                      <a:pt x="2056" y="10251"/>
                      <a:pt x="2006" y="10026"/>
                    </a:cubicBezTo>
                    <a:cubicBezTo>
                      <a:pt x="1956" y="9775"/>
                      <a:pt x="1755" y="9650"/>
                      <a:pt x="1505" y="9650"/>
                    </a:cubicBezTo>
                    <a:cubicBezTo>
                      <a:pt x="1229" y="9650"/>
                      <a:pt x="1003" y="9725"/>
                      <a:pt x="953" y="9976"/>
                    </a:cubicBezTo>
                    <a:cubicBezTo>
                      <a:pt x="853" y="10427"/>
                      <a:pt x="778" y="10903"/>
                      <a:pt x="753" y="11354"/>
                    </a:cubicBezTo>
                    <a:cubicBezTo>
                      <a:pt x="728" y="11755"/>
                      <a:pt x="627" y="12106"/>
                      <a:pt x="352" y="12457"/>
                    </a:cubicBezTo>
                    <a:cubicBezTo>
                      <a:pt x="76" y="12081"/>
                      <a:pt x="377" y="11830"/>
                      <a:pt x="352" y="11529"/>
                    </a:cubicBezTo>
                    <a:cubicBezTo>
                      <a:pt x="327" y="11229"/>
                      <a:pt x="327" y="10903"/>
                      <a:pt x="327" y="10602"/>
                    </a:cubicBezTo>
                    <a:cubicBezTo>
                      <a:pt x="327" y="9900"/>
                      <a:pt x="352" y="9199"/>
                      <a:pt x="302" y="8497"/>
                    </a:cubicBezTo>
                    <a:cubicBezTo>
                      <a:pt x="251" y="7670"/>
                      <a:pt x="151" y="6868"/>
                      <a:pt x="76" y="6041"/>
                    </a:cubicBezTo>
                    <a:cubicBezTo>
                      <a:pt x="1" y="5414"/>
                      <a:pt x="126" y="4813"/>
                      <a:pt x="276" y="4186"/>
                    </a:cubicBezTo>
                    <a:cubicBezTo>
                      <a:pt x="1179" y="4136"/>
                      <a:pt x="1680" y="4587"/>
                      <a:pt x="1981" y="5339"/>
                    </a:cubicBezTo>
                    <a:cubicBezTo>
                      <a:pt x="2181" y="5890"/>
                      <a:pt x="2407" y="6442"/>
                      <a:pt x="2607" y="6968"/>
                    </a:cubicBezTo>
                    <a:cubicBezTo>
                      <a:pt x="2682" y="7143"/>
                      <a:pt x="2783" y="7344"/>
                      <a:pt x="2883" y="7494"/>
                    </a:cubicBezTo>
                    <a:cubicBezTo>
                      <a:pt x="3309" y="8021"/>
                      <a:pt x="4512" y="8146"/>
                      <a:pt x="5013" y="7695"/>
                    </a:cubicBezTo>
                    <a:cubicBezTo>
                      <a:pt x="5164" y="7545"/>
                      <a:pt x="5289" y="7294"/>
                      <a:pt x="5289" y="7068"/>
                    </a:cubicBezTo>
                    <a:cubicBezTo>
                      <a:pt x="5289" y="6642"/>
                      <a:pt x="5264" y="6216"/>
                      <a:pt x="5189" y="5790"/>
                    </a:cubicBezTo>
                    <a:cubicBezTo>
                      <a:pt x="5013" y="4963"/>
                      <a:pt x="4738" y="4136"/>
                      <a:pt x="4587" y="3309"/>
                    </a:cubicBezTo>
                    <a:cubicBezTo>
                      <a:pt x="4437" y="2607"/>
                      <a:pt x="4387" y="1905"/>
                      <a:pt x="4312" y="1304"/>
                    </a:cubicBezTo>
                    <a:cubicBezTo>
                      <a:pt x="4988" y="577"/>
                      <a:pt x="5590" y="1"/>
                      <a:pt x="6642" y="427"/>
                    </a:cubicBezTo>
                    <a:cubicBezTo>
                      <a:pt x="6642" y="602"/>
                      <a:pt x="6693" y="853"/>
                      <a:pt x="6642" y="1053"/>
                    </a:cubicBezTo>
                    <a:cubicBezTo>
                      <a:pt x="6442" y="2331"/>
                      <a:pt x="6943" y="3459"/>
                      <a:pt x="7495" y="4512"/>
                    </a:cubicBezTo>
                    <a:cubicBezTo>
                      <a:pt x="7870" y="5189"/>
                      <a:pt x="8472" y="5715"/>
                      <a:pt x="8998" y="6266"/>
                    </a:cubicBezTo>
                    <a:cubicBezTo>
                      <a:pt x="9124" y="6392"/>
                      <a:pt x="9349" y="6467"/>
                      <a:pt x="9525" y="6492"/>
                    </a:cubicBezTo>
                    <a:cubicBezTo>
                      <a:pt x="10452" y="6492"/>
                      <a:pt x="11229" y="5615"/>
                      <a:pt x="11079" y="4687"/>
                    </a:cubicBezTo>
                    <a:cubicBezTo>
                      <a:pt x="10978" y="4061"/>
                      <a:pt x="10828" y="3409"/>
                      <a:pt x="10652" y="2758"/>
                    </a:cubicBezTo>
                    <a:cubicBezTo>
                      <a:pt x="10427" y="1981"/>
                      <a:pt x="10678" y="1404"/>
                      <a:pt x="11354" y="878"/>
                    </a:cubicBezTo>
                    <a:cubicBezTo>
                      <a:pt x="11830" y="1304"/>
                      <a:pt x="12307" y="1705"/>
                      <a:pt x="12607" y="2256"/>
                    </a:cubicBezTo>
                    <a:cubicBezTo>
                      <a:pt x="12908" y="2858"/>
                      <a:pt x="13259" y="3409"/>
                      <a:pt x="13560" y="4011"/>
                    </a:cubicBezTo>
                    <a:cubicBezTo>
                      <a:pt x="14186" y="5314"/>
                      <a:pt x="15089" y="6417"/>
                      <a:pt x="15991" y="7620"/>
                    </a:cubicBezTo>
                    <a:cubicBezTo>
                      <a:pt x="15640" y="7745"/>
                      <a:pt x="15465" y="7519"/>
                      <a:pt x="15289" y="7344"/>
                    </a:cubicBezTo>
                    <a:cubicBezTo>
                      <a:pt x="14913" y="6968"/>
                      <a:pt x="14587" y="6542"/>
                      <a:pt x="14211" y="6141"/>
                    </a:cubicBezTo>
                    <a:cubicBezTo>
                      <a:pt x="13986" y="5890"/>
                      <a:pt x="13735" y="5890"/>
                      <a:pt x="13485" y="6066"/>
                    </a:cubicBezTo>
                    <a:cubicBezTo>
                      <a:pt x="13209" y="6241"/>
                      <a:pt x="13134" y="6492"/>
                      <a:pt x="13284" y="6793"/>
                    </a:cubicBezTo>
                    <a:cubicBezTo>
                      <a:pt x="13760" y="7720"/>
                      <a:pt x="14261" y="8647"/>
                      <a:pt x="14763" y="9575"/>
                    </a:cubicBezTo>
                    <a:cubicBezTo>
                      <a:pt x="14938" y="9900"/>
                      <a:pt x="15089" y="10251"/>
                      <a:pt x="15364" y="10778"/>
                    </a:cubicBezTo>
                    <a:cubicBezTo>
                      <a:pt x="13986" y="10126"/>
                      <a:pt x="13209" y="9098"/>
                      <a:pt x="12131" y="8271"/>
                    </a:cubicBezTo>
                    <a:cubicBezTo>
                      <a:pt x="12006" y="8447"/>
                      <a:pt x="11855" y="8597"/>
                      <a:pt x="11855" y="8748"/>
                    </a:cubicBezTo>
                    <a:cubicBezTo>
                      <a:pt x="11830" y="8923"/>
                      <a:pt x="11931" y="9123"/>
                      <a:pt x="12031" y="9274"/>
                    </a:cubicBezTo>
                    <a:cubicBezTo>
                      <a:pt x="12657" y="10352"/>
                      <a:pt x="13109" y="11529"/>
                      <a:pt x="13986" y="12482"/>
                    </a:cubicBezTo>
                    <a:cubicBezTo>
                      <a:pt x="14211" y="12707"/>
                      <a:pt x="14337" y="13083"/>
                      <a:pt x="14512" y="13434"/>
                    </a:cubicBezTo>
                    <a:cubicBezTo>
                      <a:pt x="13961" y="13284"/>
                      <a:pt x="13434" y="12858"/>
                      <a:pt x="13109" y="12331"/>
                    </a:cubicBezTo>
                    <a:cubicBezTo>
                      <a:pt x="12858" y="11905"/>
                      <a:pt x="12607" y="11454"/>
                      <a:pt x="12357" y="11003"/>
                    </a:cubicBezTo>
                    <a:cubicBezTo>
                      <a:pt x="12231" y="10778"/>
                      <a:pt x="12106" y="10527"/>
                      <a:pt x="11931" y="10301"/>
                    </a:cubicBezTo>
                    <a:cubicBezTo>
                      <a:pt x="11655" y="9900"/>
                      <a:pt x="11354" y="9775"/>
                      <a:pt x="10953" y="9925"/>
                    </a:cubicBezTo>
                    <a:cubicBezTo>
                      <a:pt x="10477" y="10101"/>
                      <a:pt x="10226" y="10452"/>
                      <a:pt x="10277" y="10903"/>
                    </a:cubicBezTo>
                    <a:cubicBezTo>
                      <a:pt x="10352" y="11479"/>
                      <a:pt x="10502" y="12056"/>
                      <a:pt x="10552" y="12632"/>
                    </a:cubicBezTo>
                    <a:cubicBezTo>
                      <a:pt x="10602" y="13083"/>
                      <a:pt x="10853" y="13509"/>
                      <a:pt x="10728" y="14011"/>
                    </a:cubicBezTo>
                    <a:cubicBezTo>
                      <a:pt x="10652" y="14236"/>
                      <a:pt x="10878" y="14587"/>
                      <a:pt x="11028" y="14863"/>
                    </a:cubicBezTo>
                    <a:cubicBezTo>
                      <a:pt x="11154" y="15113"/>
                      <a:pt x="11354" y="15364"/>
                      <a:pt x="11530" y="15615"/>
                    </a:cubicBezTo>
                    <a:lnTo>
                      <a:pt x="11555" y="1561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75;p50">
                <a:extLst>
                  <a:ext uri="{FF2B5EF4-FFF2-40B4-BE49-F238E27FC236}">
                    <a16:creationId xmlns:a16="http://schemas.microsoft.com/office/drawing/2014/main" id="{6463CC93-8D71-4277-A7CE-FBF8337D7EA7}"/>
                  </a:ext>
                </a:extLst>
              </p:cNvPr>
              <p:cNvSpPr/>
              <p:nvPr/>
            </p:nvSpPr>
            <p:spPr>
              <a:xfrm flipH="1">
                <a:off x="6944046" y="2791956"/>
                <a:ext cx="8402" cy="4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" extrusionOk="0">
                    <a:moveTo>
                      <a:pt x="1" y="1"/>
                    </a:moveTo>
                    <a:cubicBezTo>
                      <a:pt x="51" y="1"/>
                      <a:pt x="126" y="1"/>
                      <a:pt x="176" y="1"/>
                    </a:cubicBezTo>
                    <a:lnTo>
                      <a:pt x="176" y="1"/>
                    </a:lnTo>
                    <a:cubicBezTo>
                      <a:pt x="126" y="1"/>
                      <a:pt x="76" y="1"/>
                      <a:pt x="26" y="1"/>
                    </a:cubicBezTo>
                    <a:cubicBezTo>
                      <a:pt x="26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795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76;p50">
                <a:extLst>
                  <a:ext uri="{FF2B5EF4-FFF2-40B4-BE49-F238E27FC236}">
                    <a16:creationId xmlns:a16="http://schemas.microsoft.com/office/drawing/2014/main" id="{110F34A5-5F59-4A41-896D-36B62B3A20C4}"/>
                  </a:ext>
                </a:extLst>
              </p:cNvPr>
              <p:cNvSpPr/>
              <p:nvPr/>
            </p:nvSpPr>
            <p:spPr>
              <a:xfrm flipH="1">
                <a:off x="6656152" y="1966291"/>
                <a:ext cx="880474" cy="993452"/>
              </a:xfrm>
              <a:custGeom>
                <a:avLst/>
                <a:gdLst/>
                <a:ahLst/>
                <a:cxnLst/>
                <a:rect l="l" t="t" r="r" b="b"/>
                <a:pathLst>
                  <a:path w="18548" h="20928" extrusionOk="0">
                    <a:moveTo>
                      <a:pt x="12332" y="17394"/>
                    </a:moveTo>
                    <a:cubicBezTo>
                      <a:pt x="12382" y="17394"/>
                      <a:pt x="12432" y="17394"/>
                      <a:pt x="12482" y="17394"/>
                    </a:cubicBezTo>
                    <a:lnTo>
                      <a:pt x="12482" y="17394"/>
                    </a:lnTo>
                    <a:cubicBezTo>
                      <a:pt x="12432" y="17394"/>
                      <a:pt x="12357" y="17394"/>
                      <a:pt x="12307" y="17394"/>
                    </a:cubicBezTo>
                    <a:cubicBezTo>
                      <a:pt x="12131" y="17143"/>
                      <a:pt x="11931" y="16892"/>
                      <a:pt x="11805" y="16642"/>
                    </a:cubicBezTo>
                    <a:cubicBezTo>
                      <a:pt x="11655" y="16366"/>
                      <a:pt x="11429" y="16015"/>
                      <a:pt x="11505" y="15790"/>
                    </a:cubicBezTo>
                    <a:cubicBezTo>
                      <a:pt x="11630" y="15288"/>
                      <a:pt x="11379" y="14862"/>
                      <a:pt x="11329" y="14411"/>
                    </a:cubicBezTo>
                    <a:cubicBezTo>
                      <a:pt x="11279" y="13835"/>
                      <a:pt x="11129" y="13258"/>
                      <a:pt x="11054" y="12682"/>
                    </a:cubicBezTo>
                    <a:cubicBezTo>
                      <a:pt x="11003" y="12231"/>
                      <a:pt x="11254" y="11880"/>
                      <a:pt x="11730" y="11704"/>
                    </a:cubicBezTo>
                    <a:cubicBezTo>
                      <a:pt x="12131" y="11554"/>
                      <a:pt x="12432" y="11679"/>
                      <a:pt x="12708" y="12080"/>
                    </a:cubicBezTo>
                    <a:cubicBezTo>
                      <a:pt x="12883" y="12306"/>
                      <a:pt x="13008" y="12557"/>
                      <a:pt x="13134" y="12782"/>
                    </a:cubicBezTo>
                    <a:cubicBezTo>
                      <a:pt x="13384" y="13233"/>
                      <a:pt x="13635" y="13684"/>
                      <a:pt x="13886" y="14110"/>
                    </a:cubicBezTo>
                    <a:cubicBezTo>
                      <a:pt x="14211" y="14637"/>
                      <a:pt x="14738" y="15063"/>
                      <a:pt x="15289" y="15213"/>
                    </a:cubicBezTo>
                    <a:cubicBezTo>
                      <a:pt x="15114" y="14862"/>
                      <a:pt x="14988" y="14486"/>
                      <a:pt x="14763" y="14261"/>
                    </a:cubicBezTo>
                    <a:cubicBezTo>
                      <a:pt x="13886" y="13308"/>
                      <a:pt x="13434" y="12131"/>
                      <a:pt x="12808" y="11053"/>
                    </a:cubicBezTo>
                    <a:cubicBezTo>
                      <a:pt x="12708" y="10902"/>
                      <a:pt x="12607" y="10702"/>
                      <a:pt x="12632" y="10527"/>
                    </a:cubicBezTo>
                    <a:cubicBezTo>
                      <a:pt x="12632" y="10376"/>
                      <a:pt x="12783" y="10226"/>
                      <a:pt x="12908" y="10050"/>
                    </a:cubicBezTo>
                    <a:cubicBezTo>
                      <a:pt x="13986" y="10877"/>
                      <a:pt x="14763" y="11905"/>
                      <a:pt x="16141" y="12557"/>
                    </a:cubicBezTo>
                    <a:cubicBezTo>
                      <a:pt x="15866" y="12030"/>
                      <a:pt x="15715" y="11679"/>
                      <a:pt x="15540" y="11354"/>
                    </a:cubicBezTo>
                    <a:cubicBezTo>
                      <a:pt x="15038" y="10426"/>
                      <a:pt x="14537" y="9499"/>
                      <a:pt x="14061" y="8572"/>
                    </a:cubicBezTo>
                    <a:cubicBezTo>
                      <a:pt x="13911" y="8271"/>
                      <a:pt x="13986" y="8020"/>
                      <a:pt x="14262" y="7845"/>
                    </a:cubicBezTo>
                    <a:cubicBezTo>
                      <a:pt x="14512" y="7669"/>
                      <a:pt x="14763" y="7669"/>
                      <a:pt x="14988" y="7920"/>
                    </a:cubicBezTo>
                    <a:cubicBezTo>
                      <a:pt x="15364" y="8321"/>
                      <a:pt x="15690" y="8747"/>
                      <a:pt x="16066" y="9123"/>
                    </a:cubicBezTo>
                    <a:cubicBezTo>
                      <a:pt x="16242" y="9298"/>
                      <a:pt x="16417" y="9524"/>
                      <a:pt x="16768" y="9399"/>
                    </a:cubicBezTo>
                    <a:cubicBezTo>
                      <a:pt x="15866" y="8196"/>
                      <a:pt x="14963" y="7093"/>
                      <a:pt x="14337" y="5790"/>
                    </a:cubicBezTo>
                    <a:cubicBezTo>
                      <a:pt x="14036" y="5188"/>
                      <a:pt x="13685" y="4637"/>
                      <a:pt x="13384" y="4035"/>
                    </a:cubicBezTo>
                    <a:cubicBezTo>
                      <a:pt x="13084" y="3484"/>
                      <a:pt x="12607" y="3083"/>
                      <a:pt x="12131" y="2657"/>
                    </a:cubicBezTo>
                    <a:cubicBezTo>
                      <a:pt x="11455" y="3183"/>
                      <a:pt x="11204" y="3760"/>
                      <a:pt x="11429" y="4537"/>
                    </a:cubicBezTo>
                    <a:cubicBezTo>
                      <a:pt x="11605" y="5188"/>
                      <a:pt x="11755" y="5840"/>
                      <a:pt x="11856" y="6466"/>
                    </a:cubicBezTo>
                    <a:cubicBezTo>
                      <a:pt x="12006" y="7394"/>
                      <a:pt x="11229" y="8271"/>
                      <a:pt x="10302" y="8271"/>
                    </a:cubicBezTo>
                    <a:cubicBezTo>
                      <a:pt x="10126" y="8246"/>
                      <a:pt x="9901" y="8171"/>
                      <a:pt x="9775" y="8045"/>
                    </a:cubicBezTo>
                    <a:cubicBezTo>
                      <a:pt x="9249" y="7494"/>
                      <a:pt x="8647" y="6968"/>
                      <a:pt x="8272" y="6291"/>
                    </a:cubicBezTo>
                    <a:cubicBezTo>
                      <a:pt x="7720" y="5238"/>
                      <a:pt x="7219" y="4110"/>
                      <a:pt x="7419" y="2832"/>
                    </a:cubicBezTo>
                    <a:cubicBezTo>
                      <a:pt x="7470" y="2632"/>
                      <a:pt x="7419" y="2381"/>
                      <a:pt x="7419" y="2206"/>
                    </a:cubicBezTo>
                    <a:cubicBezTo>
                      <a:pt x="6367" y="1780"/>
                      <a:pt x="5765" y="2356"/>
                      <a:pt x="5089" y="3083"/>
                    </a:cubicBezTo>
                    <a:cubicBezTo>
                      <a:pt x="5164" y="3684"/>
                      <a:pt x="5214" y="4386"/>
                      <a:pt x="5364" y="5088"/>
                    </a:cubicBezTo>
                    <a:cubicBezTo>
                      <a:pt x="5515" y="5915"/>
                      <a:pt x="5790" y="6742"/>
                      <a:pt x="5966" y="7569"/>
                    </a:cubicBezTo>
                    <a:cubicBezTo>
                      <a:pt x="6041" y="7995"/>
                      <a:pt x="6066" y="8421"/>
                      <a:pt x="6066" y="8847"/>
                    </a:cubicBezTo>
                    <a:cubicBezTo>
                      <a:pt x="6066" y="9073"/>
                      <a:pt x="5941" y="9324"/>
                      <a:pt x="5790" y="9474"/>
                    </a:cubicBezTo>
                    <a:cubicBezTo>
                      <a:pt x="5289" y="9925"/>
                      <a:pt x="4086" y="9800"/>
                      <a:pt x="3660" y="9273"/>
                    </a:cubicBezTo>
                    <a:cubicBezTo>
                      <a:pt x="3560" y="9123"/>
                      <a:pt x="3459" y="8922"/>
                      <a:pt x="3384" y="8747"/>
                    </a:cubicBezTo>
                    <a:cubicBezTo>
                      <a:pt x="3184" y="8221"/>
                      <a:pt x="2958" y="7669"/>
                      <a:pt x="2758" y="7118"/>
                    </a:cubicBezTo>
                    <a:cubicBezTo>
                      <a:pt x="2457" y="6366"/>
                      <a:pt x="1956" y="5915"/>
                      <a:pt x="1053" y="5965"/>
                    </a:cubicBezTo>
                    <a:cubicBezTo>
                      <a:pt x="903" y="6592"/>
                      <a:pt x="778" y="7193"/>
                      <a:pt x="853" y="7820"/>
                    </a:cubicBezTo>
                    <a:cubicBezTo>
                      <a:pt x="928" y="8647"/>
                      <a:pt x="1028" y="9449"/>
                      <a:pt x="1079" y="10276"/>
                    </a:cubicBezTo>
                    <a:cubicBezTo>
                      <a:pt x="1129" y="10978"/>
                      <a:pt x="1104" y="11679"/>
                      <a:pt x="1104" y="12381"/>
                    </a:cubicBezTo>
                    <a:cubicBezTo>
                      <a:pt x="1104" y="12682"/>
                      <a:pt x="1104" y="13008"/>
                      <a:pt x="1129" y="13308"/>
                    </a:cubicBezTo>
                    <a:cubicBezTo>
                      <a:pt x="1154" y="13609"/>
                      <a:pt x="853" y="13860"/>
                      <a:pt x="1129" y="14236"/>
                    </a:cubicBezTo>
                    <a:cubicBezTo>
                      <a:pt x="1404" y="13885"/>
                      <a:pt x="1505" y="13534"/>
                      <a:pt x="1530" y="13133"/>
                    </a:cubicBezTo>
                    <a:cubicBezTo>
                      <a:pt x="1555" y="12682"/>
                      <a:pt x="1630" y="12206"/>
                      <a:pt x="1730" y="11755"/>
                    </a:cubicBezTo>
                    <a:cubicBezTo>
                      <a:pt x="1780" y="11504"/>
                      <a:pt x="2006" y="11429"/>
                      <a:pt x="2282" y="11429"/>
                    </a:cubicBezTo>
                    <a:cubicBezTo>
                      <a:pt x="2532" y="11429"/>
                      <a:pt x="2733" y="11554"/>
                      <a:pt x="2783" y="11805"/>
                    </a:cubicBezTo>
                    <a:cubicBezTo>
                      <a:pt x="2833" y="12030"/>
                      <a:pt x="2883" y="12256"/>
                      <a:pt x="2908" y="12506"/>
                    </a:cubicBezTo>
                    <a:cubicBezTo>
                      <a:pt x="3008" y="13584"/>
                      <a:pt x="3134" y="14662"/>
                      <a:pt x="3259" y="15765"/>
                    </a:cubicBezTo>
                    <a:cubicBezTo>
                      <a:pt x="3284" y="15915"/>
                      <a:pt x="3159" y="16166"/>
                      <a:pt x="3510" y="16216"/>
                    </a:cubicBezTo>
                    <a:cubicBezTo>
                      <a:pt x="3635" y="15890"/>
                      <a:pt x="3785" y="15564"/>
                      <a:pt x="3886" y="15238"/>
                    </a:cubicBezTo>
                    <a:cubicBezTo>
                      <a:pt x="4061" y="14562"/>
                      <a:pt x="4236" y="13885"/>
                      <a:pt x="4412" y="13208"/>
                    </a:cubicBezTo>
                    <a:cubicBezTo>
                      <a:pt x="4437" y="13083"/>
                      <a:pt x="4437" y="12958"/>
                      <a:pt x="4462" y="12857"/>
                    </a:cubicBezTo>
                    <a:cubicBezTo>
                      <a:pt x="4512" y="12657"/>
                      <a:pt x="4612" y="12456"/>
                      <a:pt x="4863" y="12532"/>
                    </a:cubicBezTo>
                    <a:cubicBezTo>
                      <a:pt x="4988" y="12557"/>
                      <a:pt x="5139" y="12707"/>
                      <a:pt x="5164" y="12807"/>
                    </a:cubicBezTo>
                    <a:cubicBezTo>
                      <a:pt x="5389" y="14035"/>
                      <a:pt x="5540" y="15288"/>
                      <a:pt x="5465" y="16542"/>
                    </a:cubicBezTo>
                    <a:cubicBezTo>
                      <a:pt x="5439" y="17043"/>
                      <a:pt x="5364" y="17519"/>
                      <a:pt x="5665" y="18095"/>
                    </a:cubicBezTo>
                    <a:cubicBezTo>
                      <a:pt x="5966" y="17419"/>
                      <a:pt x="6116" y="16842"/>
                      <a:pt x="6066" y="16216"/>
                    </a:cubicBezTo>
                    <a:cubicBezTo>
                      <a:pt x="5991" y="15464"/>
                      <a:pt x="5916" y="14737"/>
                      <a:pt x="5891" y="13985"/>
                    </a:cubicBezTo>
                    <a:cubicBezTo>
                      <a:pt x="5866" y="13434"/>
                      <a:pt x="6216" y="13133"/>
                      <a:pt x="6768" y="13108"/>
                    </a:cubicBezTo>
                    <a:cubicBezTo>
                      <a:pt x="7119" y="13083"/>
                      <a:pt x="7419" y="13233"/>
                      <a:pt x="7570" y="13509"/>
                    </a:cubicBezTo>
                    <a:cubicBezTo>
                      <a:pt x="7845" y="13985"/>
                      <a:pt x="8071" y="14486"/>
                      <a:pt x="8297" y="14988"/>
                    </a:cubicBezTo>
                    <a:cubicBezTo>
                      <a:pt x="8497" y="15389"/>
                      <a:pt x="8622" y="15865"/>
                      <a:pt x="8873" y="16241"/>
                    </a:cubicBezTo>
                    <a:cubicBezTo>
                      <a:pt x="9074" y="16517"/>
                      <a:pt x="9174" y="16767"/>
                      <a:pt x="9199" y="17093"/>
                    </a:cubicBezTo>
                    <a:cubicBezTo>
                      <a:pt x="9224" y="17344"/>
                      <a:pt x="9224" y="17594"/>
                      <a:pt x="9249" y="18045"/>
                    </a:cubicBezTo>
                    <a:cubicBezTo>
                      <a:pt x="9625" y="17569"/>
                      <a:pt x="9876" y="17268"/>
                      <a:pt x="10201" y="16867"/>
                    </a:cubicBezTo>
                    <a:cubicBezTo>
                      <a:pt x="10352" y="17068"/>
                      <a:pt x="10502" y="17218"/>
                      <a:pt x="10527" y="17369"/>
                    </a:cubicBezTo>
                    <a:cubicBezTo>
                      <a:pt x="10653" y="17845"/>
                      <a:pt x="10703" y="18371"/>
                      <a:pt x="10803" y="18847"/>
                    </a:cubicBezTo>
                    <a:cubicBezTo>
                      <a:pt x="10803" y="18923"/>
                      <a:pt x="11028" y="19023"/>
                      <a:pt x="11079" y="18998"/>
                    </a:cubicBezTo>
                    <a:cubicBezTo>
                      <a:pt x="11179" y="18923"/>
                      <a:pt x="11329" y="18747"/>
                      <a:pt x="11304" y="18672"/>
                    </a:cubicBezTo>
                    <a:cubicBezTo>
                      <a:pt x="11154" y="18271"/>
                      <a:pt x="10978" y="17895"/>
                      <a:pt x="10803" y="17494"/>
                    </a:cubicBezTo>
                    <a:cubicBezTo>
                      <a:pt x="10678" y="17293"/>
                      <a:pt x="10627" y="17068"/>
                      <a:pt x="10928" y="16892"/>
                    </a:cubicBezTo>
                    <a:cubicBezTo>
                      <a:pt x="11379" y="17043"/>
                      <a:pt x="11856" y="17218"/>
                      <a:pt x="12332" y="17394"/>
                    </a:cubicBezTo>
                    <a:close/>
                    <a:moveTo>
                      <a:pt x="16141" y="17594"/>
                    </a:moveTo>
                    <a:cubicBezTo>
                      <a:pt x="15866" y="17795"/>
                      <a:pt x="15615" y="17920"/>
                      <a:pt x="15440" y="18121"/>
                    </a:cubicBezTo>
                    <a:cubicBezTo>
                      <a:pt x="15264" y="18296"/>
                      <a:pt x="15164" y="18547"/>
                      <a:pt x="14988" y="18822"/>
                    </a:cubicBezTo>
                    <a:cubicBezTo>
                      <a:pt x="14587" y="18847"/>
                      <a:pt x="14161" y="18872"/>
                      <a:pt x="13660" y="18923"/>
                    </a:cubicBezTo>
                    <a:cubicBezTo>
                      <a:pt x="13234" y="18321"/>
                      <a:pt x="12607" y="17970"/>
                      <a:pt x="11881" y="17895"/>
                    </a:cubicBezTo>
                    <a:cubicBezTo>
                      <a:pt x="11680" y="18045"/>
                      <a:pt x="11755" y="18221"/>
                      <a:pt x="11856" y="18321"/>
                    </a:cubicBezTo>
                    <a:cubicBezTo>
                      <a:pt x="12081" y="18522"/>
                      <a:pt x="12332" y="18722"/>
                      <a:pt x="12582" y="18897"/>
                    </a:cubicBezTo>
                    <a:cubicBezTo>
                      <a:pt x="12758" y="19048"/>
                      <a:pt x="12983" y="19148"/>
                      <a:pt x="13159" y="19298"/>
                    </a:cubicBezTo>
                    <a:cubicBezTo>
                      <a:pt x="13334" y="19449"/>
                      <a:pt x="13485" y="19649"/>
                      <a:pt x="13409" y="19900"/>
                    </a:cubicBezTo>
                    <a:cubicBezTo>
                      <a:pt x="13284" y="20176"/>
                      <a:pt x="13033" y="20201"/>
                      <a:pt x="12808" y="20126"/>
                    </a:cubicBezTo>
                    <a:cubicBezTo>
                      <a:pt x="12407" y="19950"/>
                      <a:pt x="12131" y="20050"/>
                      <a:pt x="11780" y="20326"/>
                    </a:cubicBezTo>
                    <a:cubicBezTo>
                      <a:pt x="11555" y="20476"/>
                      <a:pt x="11129" y="20351"/>
                      <a:pt x="10678" y="20351"/>
                    </a:cubicBezTo>
                    <a:cubicBezTo>
                      <a:pt x="10577" y="20476"/>
                      <a:pt x="10402" y="20677"/>
                      <a:pt x="10176" y="20852"/>
                    </a:cubicBezTo>
                    <a:cubicBezTo>
                      <a:pt x="10076" y="20928"/>
                      <a:pt x="9876" y="20928"/>
                      <a:pt x="9750" y="20852"/>
                    </a:cubicBezTo>
                    <a:cubicBezTo>
                      <a:pt x="9650" y="20802"/>
                      <a:pt x="9550" y="20602"/>
                      <a:pt x="9575" y="20476"/>
                    </a:cubicBezTo>
                    <a:cubicBezTo>
                      <a:pt x="9675" y="20151"/>
                      <a:pt x="9800" y="19825"/>
                      <a:pt x="9976" y="19524"/>
                    </a:cubicBezTo>
                    <a:cubicBezTo>
                      <a:pt x="10151" y="19198"/>
                      <a:pt x="10252" y="18897"/>
                      <a:pt x="10101" y="18522"/>
                    </a:cubicBezTo>
                    <a:cubicBezTo>
                      <a:pt x="10076" y="18471"/>
                      <a:pt x="10001" y="18421"/>
                      <a:pt x="9876" y="18346"/>
                    </a:cubicBezTo>
                    <a:cubicBezTo>
                      <a:pt x="9449" y="18797"/>
                      <a:pt x="9074" y="19324"/>
                      <a:pt x="8798" y="19925"/>
                    </a:cubicBezTo>
                    <a:cubicBezTo>
                      <a:pt x="8597" y="20376"/>
                      <a:pt x="8322" y="20702"/>
                      <a:pt x="7795" y="20852"/>
                    </a:cubicBezTo>
                    <a:cubicBezTo>
                      <a:pt x="7595" y="20752"/>
                      <a:pt x="7344" y="20602"/>
                      <a:pt x="7094" y="20552"/>
                    </a:cubicBezTo>
                    <a:cubicBezTo>
                      <a:pt x="6893" y="20502"/>
                      <a:pt x="6642" y="20552"/>
                      <a:pt x="6417" y="20552"/>
                    </a:cubicBezTo>
                    <a:cubicBezTo>
                      <a:pt x="6342" y="20552"/>
                      <a:pt x="6241" y="20476"/>
                      <a:pt x="6241" y="20426"/>
                    </a:cubicBezTo>
                    <a:cubicBezTo>
                      <a:pt x="6216" y="20326"/>
                      <a:pt x="6216" y="20176"/>
                      <a:pt x="6267" y="20101"/>
                    </a:cubicBezTo>
                    <a:cubicBezTo>
                      <a:pt x="6417" y="19975"/>
                      <a:pt x="6567" y="19825"/>
                      <a:pt x="6743" y="19775"/>
                    </a:cubicBezTo>
                    <a:cubicBezTo>
                      <a:pt x="7319" y="19649"/>
                      <a:pt x="7595" y="19248"/>
                      <a:pt x="7820" y="18772"/>
                    </a:cubicBezTo>
                    <a:cubicBezTo>
                      <a:pt x="8021" y="18346"/>
                      <a:pt x="8221" y="17945"/>
                      <a:pt x="8372" y="17619"/>
                    </a:cubicBezTo>
                    <a:cubicBezTo>
                      <a:pt x="8096" y="16717"/>
                      <a:pt x="7871" y="15940"/>
                      <a:pt x="7620" y="15188"/>
                    </a:cubicBezTo>
                    <a:cubicBezTo>
                      <a:pt x="7419" y="14537"/>
                      <a:pt x="7269" y="14311"/>
                      <a:pt x="6743" y="13910"/>
                    </a:cubicBezTo>
                    <a:cubicBezTo>
                      <a:pt x="6517" y="13960"/>
                      <a:pt x="6567" y="14161"/>
                      <a:pt x="6592" y="14286"/>
                    </a:cubicBezTo>
                    <a:cubicBezTo>
                      <a:pt x="6617" y="14787"/>
                      <a:pt x="6668" y="15314"/>
                      <a:pt x="6743" y="15790"/>
                    </a:cubicBezTo>
                    <a:cubicBezTo>
                      <a:pt x="6918" y="16592"/>
                      <a:pt x="6718" y="17344"/>
                      <a:pt x="6492" y="18095"/>
                    </a:cubicBezTo>
                    <a:cubicBezTo>
                      <a:pt x="6392" y="18421"/>
                      <a:pt x="6116" y="18697"/>
                      <a:pt x="5916" y="18973"/>
                    </a:cubicBezTo>
                    <a:cubicBezTo>
                      <a:pt x="5765" y="19148"/>
                      <a:pt x="5565" y="19273"/>
                      <a:pt x="5289" y="19223"/>
                    </a:cubicBezTo>
                    <a:cubicBezTo>
                      <a:pt x="5038" y="19148"/>
                      <a:pt x="4938" y="18923"/>
                      <a:pt x="4913" y="18672"/>
                    </a:cubicBezTo>
                    <a:cubicBezTo>
                      <a:pt x="4863" y="17995"/>
                      <a:pt x="4838" y="17268"/>
                      <a:pt x="4838" y="16567"/>
                    </a:cubicBezTo>
                    <a:cubicBezTo>
                      <a:pt x="4813" y="16116"/>
                      <a:pt x="4838" y="15639"/>
                      <a:pt x="4838" y="15138"/>
                    </a:cubicBezTo>
                    <a:cubicBezTo>
                      <a:pt x="4487" y="15314"/>
                      <a:pt x="4537" y="15614"/>
                      <a:pt x="4462" y="15865"/>
                    </a:cubicBezTo>
                    <a:cubicBezTo>
                      <a:pt x="4387" y="16116"/>
                      <a:pt x="4312" y="16391"/>
                      <a:pt x="4211" y="16642"/>
                    </a:cubicBezTo>
                    <a:cubicBezTo>
                      <a:pt x="4036" y="17268"/>
                      <a:pt x="3710" y="17469"/>
                      <a:pt x="3109" y="17394"/>
                    </a:cubicBezTo>
                    <a:cubicBezTo>
                      <a:pt x="2833" y="17369"/>
                      <a:pt x="2657" y="17218"/>
                      <a:pt x="2607" y="16968"/>
                    </a:cubicBezTo>
                    <a:cubicBezTo>
                      <a:pt x="2532" y="16667"/>
                      <a:pt x="2507" y="16366"/>
                      <a:pt x="2482" y="16040"/>
                    </a:cubicBezTo>
                    <a:cubicBezTo>
                      <a:pt x="2432" y="15489"/>
                      <a:pt x="2382" y="14913"/>
                      <a:pt x="2231" y="14261"/>
                    </a:cubicBezTo>
                    <a:cubicBezTo>
                      <a:pt x="1780" y="14612"/>
                      <a:pt x="1730" y="15063"/>
                      <a:pt x="1530" y="15439"/>
                    </a:cubicBezTo>
                    <a:cubicBezTo>
                      <a:pt x="1329" y="15815"/>
                      <a:pt x="1028" y="16065"/>
                      <a:pt x="602" y="15990"/>
                    </a:cubicBezTo>
                    <a:cubicBezTo>
                      <a:pt x="427" y="15940"/>
                      <a:pt x="201" y="15815"/>
                      <a:pt x="151" y="15664"/>
                    </a:cubicBezTo>
                    <a:cubicBezTo>
                      <a:pt x="76" y="15339"/>
                      <a:pt x="1" y="14963"/>
                      <a:pt x="76" y="14637"/>
                    </a:cubicBezTo>
                    <a:cubicBezTo>
                      <a:pt x="277" y="13684"/>
                      <a:pt x="277" y="12707"/>
                      <a:pt x="377" y="11755"/>
                    </a:cubicBezTo>
                    <a:cubicBezTo>
                      <a:pt x="427" y="11278"/>
                      <a:pt x="352" y="10802"/>
                      <a:pt x="302" y="10351"/>
                    </a:cubicBezTo>
                    <a:cubicBezTo>
                      <a:pt x="226" y="9399"/>
                      <a:pt x="101" y="8471"/>
                      <a:pt x="51" y="7544"/>
                    </a:cubicBezTo>
                    <a:cubicBezTo>
                      <a:pt x="26" y="6968"/>
                      <a:pt x="76" y="6366"/>
                      <a:pt x="176" y="5790"/>
                    </a:cubicBezTo>
                    <a:cubicBezTo>
                      <a:pt x="226" y="5414"/>
                      <a:pt x="502" y="5188"/>
                      <a:pt x="878" y="5113"/>
                    </a:cubicBezTo>
                    <a:cubicBezTo>
                      <a:pt x="1780" y="4938"/>
                      <a:pt x="2858" y="5489"/>
                      <a:pt x="3234" y="6291"/>
                    </a:cubicBezTo>
                    <a:cubicBezTo>
                      <a:pt x="3384" y="6617"/>
                      <a:pt x="3434" y="6968"/>
                      <a:pt x="3585" y="7293"/>
                    </a:cubicBezTo>
                    <a:cubicBezTo>
                      <a:pt x="3760" y="7719"/>
                      <a:pt x="3936" y="8171"/>
                      <a:pt x="4161" y="8572"/>
                    </a:cubicBezTo>
                    <a:cubicBezTo>
                      <a:pt x="4412" y="9048"/>
                      <a:pt x="4512" y="9048"/>
                      <a:pt x="5264" y="8822"/>
                    </a:cubicBezTo>
                    <a:cubicBezTo>
                      <a:pt x="5389" y="8421"/>
                      <a:pt x="5314" y="7995"/>
                      <a:pt x="5239" y="7569"/>
                    </a:cubicBezTo>
                    <a:cubicBezTo>
                      <a:pt x="5064" y="6817"/>
                      <a:pt x="4788" y="6090"/>
                      <a:pt x="4663" y="5313"/>
                    </a:cubicBezTo>
                    <a:cubicBezTo>
                      <a:pt x="4487" y="4361"/>
                      <a:pt x="4412" y="3384"/>
                      <a:pt x="4337" y="2406"/>
                    </a:cubicBezTo>
                    <a:cubicBezTo>
                      <a:pt x="4312" y="2055"/>
                      <a:pt x="4537" y="1805"/>
                      <a:pt x="4888" y="1704"/>
                    </a:cubicBezTo>
                    <a:cubicBezTo>
                      <a:pt x="5389" y="1554"/>
                      <a:pt x="5916" y="1379"/>
                      <a:pt x="6442" y="1303"/>
                    </a:cubicBezTo>
                    <a:cubicBezTo>
                      <a:pt x="7169" y="1153"/>
                      <a:pt x="7795" y="927"/>
                      <a:pt x="8322" y="376"/>
                    </a:cubicBezTo>
                    <a:cubicBezTo>
                      <a:pt x="8497" y="201"/>
                      <a:pt x="8698" y="0"/>
                      <a:pt x="9048" y="151"/>
                    </a:cubicBezTo>
                    <a:cubicBezTo>
                      <a:pt x="9299" y="677"/>
                      <a:pt x="9149" y="1203"/>
                      <a:pt x="8848" y="1679"/>
                    </a:cubicBezTo>
                    <a:cubicBezTo>
                      <a:pt x="8622" y="2055"/>
                      <a:pt x="8372" y="2406"/>
                      <a:pt x="8347" y="2832"/>
                    </a:cubicBezTo>
                    <a:cubicBezTo>
                      <a:pt x="8297" y="3183"/>
                      <a:pt x="8196" y="3559"/>
                      <a:pt x="8272" y="3885"/>
                    </a:cubicBezTo>
                    <a:cubicBezTo>
                      <a:pt x="8497" y="4737"/>
                      <a:pt x="8773" y="5564"/>
                      <a:pt x="9399" y="6241"/>
                    </a:cubicBezTo>
                    <a:cubicBezTo>
                      <a:pt x="9725" y="6592"/>
                      <a:pt x="9976" y="6993"/>
                      <a:pt x="10252" y="7369"/>
                    </a:cubicBezTo>
                    <a:cubicBezTo>
                      <a:pt x="11028" y="7293"/>
                      <a:pt x="11179" y="7143"/>
                      <a:pt x="11079" y="6491"/>
                    </a:cubicBezTo>
                    <a:cubicBezTo>
                      <a:pt x="10953" y="5765"/>
                      <a:pt x="10753" y="5038"/>
                      <a:pt x="10602" y="4311"/>
                    </a:cubicBezTo>
                    <a:cubicBezTo>
                      <a:pt x="10402" y="3359"/>
                      <a:pt x="10928" y="2281"/>
                      <a:pt x="11830" y="1905"/>
                    </a:cubicBezTo>
                    <a:cubicBezTo>
                      <a:pt x="12231" y="1729"/>
                      <a:pt x="12632" y="1755"/>
                      <a:pt x="12883" y="2105"/>
                    </a:cubicBezTo>
                    <a:cubicBezTo>
                      <a:pt x="13309" y="2707"/>
                      <a:pt x="13886" y="3208"/>
                      <a:pt x="14186" y="3910"/>
                    </a:cubicBezTo>
                    <a:cubicBezTo>
                      <a:pt x="14437" y="4461"/>
                      <a:pt x="14813" y="4988"/>
                      <a:pt x="15089" y="5539"/>
                    </a:cubicBezTo>
                    <a:cubicBezTo>
                      <a:pt x="15765" y="6892"/>
                      <a:pt x="16718" y="8020"/>
                      <a:pt x="17695" y="9123"/>
                    </a:cubicBezTo>
                    <a:cubicBezTo>
                      <a:pt x="17896" y="9349"/>
                      <a:pt x="18121" y="9599"/>
                      <a:pt x="18272" y="9850"/>
                    </a:cubicBezTo>
                    <a:cubicBezTo>
                      <a:pt x="18422" y="10075"/>
                      <a:pt x="18547" y="10351"/>
                      <a:pt x="18322" y="10602"/>
                    </a:cubicBezTo>
                    <a:cubicBezTo>
                      <a:pt x="18096" y="10902"/>
                      <a:pt x="17720" y="11028"/>
                      <a:pt x="17394" y="10877"/>
                    </a:cubicBezTo>
                    <a:cubicBezTo>
                      <a:pt x="17094" y="10752"/>
                      <a:pt x="16843" y="10577"/>
                      <a:pt x="16567" y="10426"/>
                    </a:cubicBezTo>
                    <a:cubicBezTo>
                      <a:pt x="16417" y="10326"/>
                      <a:pt x="16216" y="10251"/>
                      <a:pt x="16066" y="10176"/>
                    </a:cubicBezTo>
                    <a:cubicBezTo>
                      <a:pt x="15815" y="10376"/>
                      <a:pt x="15991" y="10527"/>
                      <a:pt x="16066" y="10702"/>
                    </a:cubicBezTo>
                    <a:cubicBezTo>
                      <a:pt x="16367" y="11278"/>
                      <a:pt x="16718" y="11855"/>
                      <a:pt x="17018" y="12431"/>
                    </a:cubicBezTo>
                    <a:cubicBezTo>
                      <a:pt x="17219" y="12832"/>
                      <a:pt x="17169" y="13108"/>
                      <a:pt x="16943" y="13308"/>
                    </a:cubicBezTo>
                    <a:cubicBezTo>
                      <a:pt x="16592" y="13634"/>
                      <a:pt x="16091" y="13735"/>
                      <a:pt x="15765" y="13459"/>
                    </a:cubicBezTo>
                    <a:cubicBezTo>
                      <a:pt x="15289" y="13083"/>
                      <a:pt x="14838" y="12657"/>
                      <a:pt x="14337" y="12231"/>
                    </a:cubicBezTo>
                    <a:cubicBezTo>
                      <a:pt x="14462" y="12907"/>
                      <a:pt x="14462" y="12958"/>
                      <a:pt x="14813" y="13334"/>
                    </a:cubicBezTo>
                    <a:cubicBezTo>
                      <a:pt x="15339" y="13835"/>
                      <a:pt x="15640" y="14461"/>
                      <a:pt x="15991" y="15063"/>
                    </a:cubicBezTo>
                    <a:cubicBezTo>
                      <a:pt x="16066" y="15213"/>
                      <a:pt x="16141" y="15339"/>
                      <a:pt x="16216" y="15489"/>
                    </a:cubicBezTo>
                    <a:cubicBezTo>
                      <a:pt x="16367" y="15890"/>
                      <a:pt x="16141" y="16241"/>
                      <a:pt x="15715" y="16191"/>
                    </a:cubicBezTo>
                    <a:cubicBezTo>
                      <a:pt x="15389" y="16141"/>
                      <a:pt x="14988" y="16090"/>
                      <a:pt x="14738" y="15890"/>
                    </a:cubicBezTo>
                    <a:cubicBezTo>
                      <a:pt x="14161" y="15439"/>
                      <a:pt x="13510" y="15038"/>
                      <a:pt x="13184" y="14336"/>
                    </a:cubicBezTo>
                    <a:cubicBezTo>
                      <a:pt x="12958" y="13785"/>
                      <a:pt x="12658" y="13283"/>
                      <a:pt x="12357" y="12782"/>
                    </a:cubicBezTo>
                    <a:cubicBezTo>
                      <a:pt x="12257" y="12632"/>
                      <a:pt x="12131" y="12506"/>
                      <a:pt x="11956" y="12306"/>
                    </a:cubicBezTo>
                    <a:cubicBezTo>
                      <a:pt x="11630" y="12807"/>
                      <a:pt x="11780" y="13233"/>
                      <a:pt x="11856" y="13634"/>
                    </a:cubicBezTo>
                    <a:cubicBezTo>
                      <a:pt x="11931" y="14085"/>
                      <a:pt x="12056" y="14537"/>
                      <a:pt x="12231" y="14963"/>
                    </a:cubicBezTo>
                    <a:cubicBezTo>
                      <a:pt x="12382" y="15364"/>
                      <a:pt x="12658" y="15740"/>
                      <a:pt x="12457" y="16166"/>
                    </a:cubicBezTo>
                    <a:cubicBezTo>
                      <a:pt x="12908" y="16667"/>
                      <a:pt x="13434" y="16918"/>
                      <a:pt x="13961" y="17168"/>
                    </a:cubicBezTo>
                    <a:cubicBezTo>
                      <a:pt x="14362" y="17344"/>
                      <a:pt x="14738" y="17469"/>
                      <a:pt x="15189" y="17319"/>
                    </a:cubicBezTo>
                    <a:cubicBezTo>
                      <a:pt x="15490" y="17243"/>
                      <a:pt x="15815" y="17168"/>
                      <a:pt x="16141" y="17594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77;p50">
                <a:extLst>
                  <a:ext uri="{FF2B5EF4-FFF2-40B4-BE49-F238E27FC236}">
                    <a16:creationId xmlns:a16="http://schemas.microsoft.com/office/drawing/2014/main" id="{F449AD41-2909-469F-8D30-02DC7A4140A5}"/>
                  </a:ext>
                </a:extLst>
              </p:cNvPr>
              <p:cNvSpPr/>
              <p:nvPr/>
            </p:nvSpPr>
            <p:spPr>
              <a:xfrm flipH="1">
                <a:off x="7797100" y="2198283"/>
                <a:ext cx="66695" cy="120194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2532" extrusionOk="0">
                    <a:moveTo>
                      <a:pt x="953" y="0"/>
                    </a:moveTo>
                    <a:cubicBezTo>
                      <a:pt x="1404" y="853"/>
                      <a:pt x="1204" y="1554"/>
                      <a:pt x="376" y="2532"/>
                    </a:cubicBezTo>
                    <a:cubicBezTo>
                      <a:pt x="51" y="2507"/>
                      <a:pt x="1" y="2281"/>
                      <a:pt x="76" y="2030"/>
                    </a:cubicBezTo>
                    <a:cubicBezTo>
                      <a:pt x="326" y="1379"/>
                      <a:pt x="627" y="752"/>
                      <a:pt x="953" y="0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78;p50">
                <a:extLst>
                  <a:ext uri="{FF2B5EF4-FFF2-40B4-BE49-F238E27FC236}">
                    <a16:creationId xmlns:a16="http://schemas.microsoft.com/office/drawing/2014/main" id="{473C3F04-1077-4F52-8E0D-30A73F14C9CB}"/>
                  </a:ext>
                </a:extLst>
              </p:cNvPr>
              <p:cNvSpPr/>
              <p:nvPr/>
            </p:nvSpPr>
            <p:spPr>
              <a:xfrm flipH="1">
                <a:off x="7662662" y="2575440"/>
                <a:ext cx="46473" cy="7262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530" extrusionOk="0">
                    <a:moveTo>
                      <a:pt x="903" y="0"/>
                    </a:moveTo>
                    <a:cubicBezTo>
                      <a:pt x="978" y="652"/>
                      <a:pt x="728" y="1053"/>
                      <a:pt x="502" y="1429"/>
                    </a:cubicBezTo>
                    <a:cubicBezTo>
                      <a:pt x="477" y="1479"/>
                      <a:pt x="352" y="1529"/>
                      <a:pt x="301" y="1504"/>
                    </a:cubicBezTo>
                    <a:cubicBezTo>
                      <a:pt x="201" y="1454"/>
                      <a:pt x="76" y="1379"/>
                      <a:pt x="51" y="1278"/>
                    </a:cubicBezTo>
                    <a:cubicBezTo>
                      <a:pt x="26" y="1153"/>
                      <a:pt x="1" y="953"/>
                      <a:pt x="76" y="827"/>
                    </a:cubicBezTo>
                    <a:cubicBezTo>
                      <a:pt x="201" y="502"/>
                      <a:pt x="427" y="251"/>
                      <a:pt x="903" y="0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79;p50">
                <a:extLst>
                  <a:ext uri="{FF2B5EF4-FFF2-40B4-BE49-F238E27FC236}">
                    <a16:creationId xmlns:a16="http://schemas.microsoft.com/office/drawing/2014/main" id="{051002C9-4268-4EB2-BFDA-09742EE32045}"/>
                  </a:ext>
                </a:extLst>
              </p:cNvPr>
              <p:cNvSpPr/>
              <p:nvPr/>
            </p:nvSpPr>
            <p:spPr>
              <a:xfrm flipH="1">
                <a:off x="7736432" y="2468345"/>
                <a:ext cx="50033" cy="9641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2031" extrusionOk="0">
                    <a:moveTo>
                      <a:pt x="702" y="26"/>
                    </a:moveTo>
                    <a:cubicBezTo>
                      <a:pt x="1053" y="201"/>
                      <a:pt x="1053" y="527"/>
                      <a:pt x="928" y="828"/>
                    </a:cubicBezTo>
                    <a:cubicBezTo>
                      <a:pt x="803" y="1229"/>
                      <a:pt x="602" y="1605"/>
                      <a:pt x="452" y="1956"/>
                    </a:cubicBezTo>
                    <a:cubicBezTo>
                      <a:pt x="26" y="2031"/>
                      <a:pt x="1" y="1730"/>
                      <a:pt x="76" y="1529"/>
                    </a:cubicBezTo>
                    <a:cubicBezTo>
                      <a:pt x="151" y="1254"/>
                      <a:pt x="352" y="978"/>
                      <a:pt x="527" y="753"/>
                    </a:cubicBezTo>
                    <a:cubicBezTo>
                      <a:pt x="727" y="502"/>
                      <a:pt x="803" y="276"/>
                      <a:pt x="702" y="1"/>
                    </a:cubicBezTo>
                    <a:cubicBezTo>
                      <a:pt x="727" y="1"/>
                      <a:pt x="702" y="26"/>
                      <a:pt x="702" y="26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80;p50">
                <a:extLst>
                  <a:ext uri="{FF2B5EF4-FFF2-40B4-BE49-F238E27FC236}">
                    <a16:creationId xmlns:a16="http://schemas.microsoft.com/office/drawing/2014/main" id="{280383DA-4021-42F8-BAA8-24A2A6F53A51}"/>
                  </a:ext>
                </a:extLst>
              </p:cNvPr>
              <p:cNvSpPr/>
              <p:nvPr/>
            </p:nvSpPr>
            <p:spPr>
              <a:xfrm flipH="1">
                <a:off x="7624590" y="2674180"/>
                <a:ext cx="50033" cy="73816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555" extrusionOk="0">
                    <a:moveTo>
                      <a:pt x="878" y="1"/>
                    </a:moveTo>
                    <a:cubicBezTo>
                      <a:pt x="1053" y="702"/>
                      <a:pt x="702" y="1128"/>
                      <a:pt x="376" y="1529"/>
                    </a:cubicBezTo>
                    <a:cubicBezTo>
                      <a:pt x="351" y="1554"/>
                      <a:pt x="101" y="1479"/>
                      <a:pt x="101" y="1454"/>
                    </a:cubicBezTo>
                    <a:cubicBezTo>
                      <a:pt x="76" y="1229"/>
                      <a:pt x="1" y="953"/>
                      <a:pt x="101" y="777"/>
                    </a:cubicBezTo>
                    <a:cubicBezTo>
                      <a:pt x="276" y="502"/>
                      <a:pt x="577" y="301"/>
                      <a:pt x="878" y="1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81;p50">
                <a:extLst>
                  <a:ext uri="{FF2B5EF4-FFF2-40B4-BE49-F238E27FC236}">
                    <a16:creationId xmlns:a16="http://schemas.microsoft.com/office/drawing/2014/main" id="{2E033EC9-F6C5-4667-8BF5-1EDD337EAE18}"/>
                  </a:ext>
                </a:extLst>
              </p:cNvPr>
              <p:cNvSpPr/>
              <p:nvPr/>
            </p:nvSpPr>
            <p:spPr>
              <a:xfrm flipH="1">
                <a:off x="7605555" y="2794329"/>
                <a:ext cx="47660" cy="67882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1430" extrusionOk="0">
                    <a:moveTo>
                      <a:pt x="1003" y="1"/>
                    </a:moveTo>
                    <a:cubicBezTo>
                      <a:pt x="953" y="627"/>
                      <a:pt x="953" y="627"/>
                      <a:pt x="402" y="1429"/>
                    </a:cubicBezTo>
                    <a:cubicBezTo>
                      <a:pt x="51" y="1429"/>
                      <a:pt x="1" y="1179"/>
                      <a:pt x="101" y="978"/>
                    </a:cubicBezTo>
                    <a:cubicBezTo>
                      <a:pt x="276" y="577"/>
                      <a:pt x="552" y="201"/>
                      <a:pt x="1003" y="1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82;p50">
                <a:extLst>
                  <a:ext uri="{FF2B5EF4-FFF2-40B4-BE49-F238E27FC236}">
                    <a16:creationId xmlns:a16="http://schemas.microsoft.com/office/drawing/2014/main" id="{50F60CA8-5F19-463E-B025-33AF423431D5}"/>
                  </a:ext>
                </a:extLst>
              </p:cNvPr>
              <p:cNvSpPr/>
              <p:nvPr/>
            </p:nvSpPr>
            <p:spPr>
              <a:xfrm flipH="1">
                <a:off x="7584145" y="3013266"/>
                <a:ext cx="46473" cy="47612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003" extrusionOk="0">
                    <a:moveTo>
                      <a:pt x="452" y="1003"/>
                    </a:moveTo>
                    <a:cubicBezTo>
                      <a:pt x="76" y="1003"/>
                      <a:pt x="1" y="777"/>
                      <a:pt x="76" y="527"/>
                    </a:cubicBezTo>
                    <a:cubicBezTo>
                      <a:pt x="201" y="226"/>
                      <a:pt x="477" y="101"/>
                      <a:pt x="728" y="0"/>
                    </a:cubicBezTo>
                    <a:cubicBezTo>
                      <a:pt x="978" y="101"/>
                      <a:pt x="928" y="226"/>
                      <a:pt x="853" y="376"/>
                    </a:cubicBezTo>
                    <a:cubicBezTo>
                      <a:pt x="728" y="602"/>
                      <a:pt x="577" y="802"/>
                      <a:pt x="452" y="1003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83;p50">
                <a:extLst>
                  <a:ext uri="{FF2B5EF4-FFF2-40B4-BE49-F238E27FC236}">
                    <a16:creationId xmlns:a16="http://schemas.microsoft.com/office/drawing/2014/main" id="{A0B215BC-0308-4974-9BA2-8FCCEC64A236}"/>
                  </a:ext>
                </a:extLst>
              </p:cNvPr>
              <p:cNvSpPr/>
              <p:nvPr/>
            </p:nvSpPr>
            <p:spPr>
              <a:xfrm flipH="1">
                <a:off x="7760215" y="2411238"/>
                <a:ext cx="44100" cy="35745"/>
              </a:xfrm>
              <a:custGeom>
                <a:avLst/>
                <a:gdLst/>
                <a:ahLst/>
                <a:cxnLst/>
                <a:rect l="l" t="t" r="r" b="b"/>
                <a:pathLst>
                  <a:path w="929" h="753" extrusionOk="0">
                    <a:moveTo>
                      <a:pt x="928" y="627"/>
                    </a:moveTo>
                    <a:cubicBezTo>
                      <a:pt x="702" y="652"/>
                      <a:pt x="477" y="702"/>
                      <a:pt x="201" y="753"/>
                    </a:cubicBezTo>
                    <a:cubicBezTo>
                      <a:pt x="1" y="377"/>
                      <a:pt x="201" y="201"/>
                      <a:pt x="427" y="1"/>
                    </a:cubicBezTo>
                    <a:cubicBezTo>
                      <a:pt x="527" y="51"/>
                      <a:pt x="627" y="76"/>
                      <a:pt x="652" y="126"/>
                    </a:cubicBezTo>
                    <a:cubicBezTo>
                      <a:pt x="753" y="276"/>
                      <a:pt x="828" y="477"/>
                      <a:pt x="903" y="652"/>
                    </a:cubicBezTo>
                    <a:lnTo>
                      <a:pt x="928" y="627"/>
                    </a:ln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84;p50">
                <a:extLst>
                  <a:ext uri="{FF2B5EF4-FFF2-40B4-BE49-F238E27FC236}">
                    <a16:creationId xmlns:a16="http://schemas.microsoft.com/office/drawing/2014/main" id="{E7045C0D-1C69-4435-93DF-E8422C3E2F6E}"/>
                  </a:ext>
                </a:extLst>
              </p:cNvPr>
              <p:cNvSpPr/>
              <p:nvPr/>
            </p:nvSpPr>
            <p:spPr>
              <a:xfrm flipH="1">
                <a:off x="7806641" y="2354130"/>
                <a:ext cx="32185" cy="5003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054" extrusionOk="0">
                    <a:moveTo>
                      <a:pt x="678" y="1"/>
                    </a:moveTo>
                    <a:cubicBezTo>
                      <a:pt x="577" y="351"/>
                      <a:pt x="502" y="702"/>
                      <a:pt x="402" y="1053"/>
                    </a:cubicBezTo>
                    <a:cubicBezTo>
                      <a:pt x="51" y="1028"/>
                      <a:pt x="1" y="828"/>
                      <a:pt x="76" y="652"/>
                    </a:cubicBezTo>
                    <a:cubicBezTo>
                      <a:pt x="201" y="377"/>
                      <a:pt x="352" y="101"/>
                      <a:pt x="678" y="26"/>
                    </a:cubicBezTo>
                    <a:lnTo>
                      <a:pt x="678" y="1"/>
                    </a:ln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85;p50">
                <a:extLst>
                  <a:ext uri="{FF2B5EF4-FFF2-40B4-BE49-F238E27FC236}">
                    <a16:creationId xmlns:a16="http://schemas.microsoft.com/office/drawing/2014/main" id="{DA0F534F-179E-4A34-B31F-DBE9A9D9CA9F}"/>
                  </a:ext>
                </a:extLst>
              </p:cNvPr>
              <p:cNvSpPr/>
              <p:nvPr/>
            </p:nvSpPr>
            <p:spPr>
              <a:xfrm flipH="1">
                <a:off x="7603181" y="2922833"/>
                <a:ext cx="35745" cy="5715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04" extrusionOk="0">
                    <a:moveTo>
                      <a:pt x="752" y="1"/>
                    </a:moveTo>
                    <a:cubicBezTo>
                      <a:pt x="627" y="427"/>
                      <a:pt x="552" y="677"/>
                      <a:pt x="502" y="928"/>
                    </a:cubicBezTo>
                    <a:cubicBezTo>
                      <a:pt x="452" y="1103"/>
                      <a:pt x="301" y="1204"/>
                      <a:pt x="176" y="1128"/>
                    </a:cubicBezTo>
                    <a:cubicBezTo>
                      <a:pt x="76" y="1053"/>
                      <a:pt x="0" y="853"/>
                      <a:pt x="25" y="727"/>
                    </a:cubicBezTo>
                    <a:cubicBezTo>
                      <a:pt x="51" y="402"/>
                      <a:pt x="251" y="151"/>
                      <a:pt x="752" y="1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86;p50">
                <a:extLst>
                  <a:ext uri="{FF2B5EF4-FFF2-40B4-BE49-F238E27FC236}">
                    <a16:creationId xmlns:a16="http://schemas.microsoft.com/office/drawing/2014/main" id="{74CEF8A4-937C-44D1-B63C-EF972FF11B6E}"/>
                  </a:ext>
                </a:extLst>
              </p:cNvPr>
              <p:cNvSpPr/>
              <p:nvPr/>
            </p:nvSpPr>
            <p:spPr>
              <a:xfrm flipH="1">
                <a:off x="7575837" y="3066813"/>
                <a:ext cx="19083" cy="22643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77" extrusionOk="0">
                    <a:moveTo>
                      <a:pt x="226" y="476"/>
                    </a:moveTo>
                    <a:cubicBezTo>
                      <a:pt x="101" y="426"/>
                      <a:pt x="1" y="376"/>
                      <a:pt x="1" y="376"/>
                    </a:cubicBezTo>
                    <a:cubicBezTo>
                      <a:pt x="51" y="251"/>
                      <a:pt x="101" y="126"/>
                      <a:pt x="176" y="0"/>
                    </a:cubicBezTo>
                    <a:cubicBezTo>
                      <a:pt x="251" y="50"/>
                      <a:pt x="402" y="100"/>
                      <a:pt x="402" y="126"/>
                    </a:cubicBezTo>
                    <a:cubicBezTo>
                      <a:pt x="377" y="251"/>
                      <a:pt x="301" y="376"/>
                      <a:pt x="226" y="476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87;p50">
                <a:extLst>
                  <a:ext uri="{FF2B5EF4-FFF2-40B4-BE49-F238E27FC236}">
                    <a16:creationId xmlns:a16="http://schemas.microsoft.com/office/drawing/2014/main" id="{965E81B2-5556-4F41-B8E6-DBBAF31B6881}"/>
                  </a:ext>
                </a:extLst>
              </p:cNvPr>
              <p:cNvSpPr/>
              <p:nvPr/>
            </p:nvSpPr>
            <p:spPr>
              <a:xfrm flipH="1">
                <a:off x="7797099" y="2342215"/>
                <a:ext cx="9589" cy="13149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77" extrusionOk="0">
                    <a:moveTo>
                      <a:pt x="1" y="277"/>
                    </a:moveTo>
                    <a:cubicBezTo>
                      <a:pt x="26" y="201"/>
                      <a:pt x="26" y="126"/>
                      <a:pt x="51" y="51"/>
                    </a:cubicBezTo>
                    <a:cubicBezTo>
                      <a:pt x="51" y="26"/>
                      <a:pt x="101" y="26"/>
                      <a:pt x="126" y="1"/>
                    </a:cubicBezTo>
                    <a:cubicBezTo>
                      <a:pt x="151" y="51"/>
                      <a:pt x="201" y="126"/>
                      <a:pt x="176" y="151"/>
                    </a:cubicBezTo>
                    <a:cubicBezTo>
                      <a:pt x="126" y="201"/>
                      <a:pt x="51" y="227"/>
                      <a:pt x="1" y="252"/>
                    </a:cubicBezTo>
                    <a:lnTo>
                      <a:pt x="1" y="277"/>
                    </a:ln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88;p50">
                <a:extLst>
                  <a:ext uri="{FF2B5EF4-FFF2-40B4-BE49-F238E27FC236}">
                    <a16:creationId xmlns:a16="http://schemas.microsoft.com/office/drawing/2014/main" id="{CDB76A62-660A-468A-A8CB-E0C23CA077D9}"/>
                  </a:ext>
                </a:extLst>
              </p:cNvPr>
              <p:cNvSpPr/>
              <p:nvPr/>
            </p:nvSpPr>
            <p:spPr>
              <a:xfrm flipH="1">
                <a:off x="7751907" y="2441002"/>
                <a:ext cx="9589" cy="28577"/>
              </a:xfrm>
              <a:custGeom>
                <a:avLst/>
                <a:gdLst/>
                <a:ahLst/>
                <a:cxnLst/>
                <a:rect l="l" t="t" r="r" b="b"/>
                <a:pathLst>
                  <a:path w="202" h="602" extrusionOk="0">
                    <a:moveTo>
                      <a:pt x="1" y="25"/>
                    </a:moveTo>
                    <a:cubicBezTo>
                      <a:pt x="76" y="201"/>
                      <a:pt x="126" y="401"/>
                      <a:pt x="176" y="602"/>
                    </a:cubicBezTo>
                    <a:cubicBezTo>
                      <a:pt x="176" y="602"/>
                      <a:pt x="201" y="577"/>
                      <a:pt x="176" y="577"/>
                    </a:cubicBezTo>
                    <a:cubicBezTo>
                      <a:pt x="126" y="376"/>
                      <a:pt x="76" y="176"/>
                      <a:pt x="26" y="0"/>
                    </a:cubicBezTo>
                    <a:cubicBezTo>
                      <a:pt x="26" y="0"/>
                      <a:pt x="1" y="25"/>
                      <a:pt x="1" y="25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89;p50">
                <a:extLst>
                  <a:ext uri="{FF2B5EF4-FFF2-40B4-BE49-F238E27FC236}">
                    <a16:creationId xmlns:a16="http://schemas.microsoft.com/office/drawing/2014/main" id="{CAD193AC-D95E-46C4-937B-98908BD92E57}"/>
                  </a:ext>
                </a:extLst>
              </p:cNvPr>
              <p:cNvSpPr/>
              <p:nvPr/>
            </p:nvSpPr>
            <p:spPr>
              <a:xfrm flipH="1">
                <a:off x="6257570" y="2677740"/>
                <a:ext cx="48847" cy="47660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1004" extrusionOk="0">
                    <a:moveTo>
                      <a:pt x="1028" y="301"/>
                    </a:moveTo>
                    <a:cubicBezTo>
                      <a:pt x="1028" y="677"/>
                      <a:pt x="753" y="1003"/>
                      <a:pt x="377" y="1003"/>
                    </a:cubicBezTo>
                    <a:cubicBezTo>
                      <a:pt x="302" y="1003"/>
                      <a:pt x="176" y="903"/>
                      <a:pt x="126" y="828"/>
                    </a:cubicBezTo>
                    <a:cubicBezTo>
                      <a:pt x="1" y="627"/>
                      <a:pt x="126" y="452"/>
                      <a:pt x="276" y="301"/>
                    </a:cubicBezTo>
                    <a:cubicBezTo>
                      <a:pt x="452" y="151"/>
                      <a:pt x="627" y="1"/>
                      <a:pt x="903" y="126"/>
                    </a:cubicBezTo>
                    <a:cubicBezTo>
                      <a:pt x="953" y="151"/>
                      <a:pt x="978" y="251"/>
                      <a:pt x="1028" y="301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90;p50">
                <a:extLst>
                  <a:ext uri="{FF2B5EF4-FFF2-40B4-BE49-F238E27FC236}">
                    <a16:creationId xmlns:a16="http://schemas.microsoft.com/office/drawing/2014/main" id="{8221B131-C33E-409C-877F-033A5301B3F7}"/>
                  </a:ext>
                </a:extLst>
              </p:cNvPr>
              <p:cNvSpPr/>
              <p:nvPr/>
            </p:nvSpPr>
            <p:spPr>
              <a:xfrm flipH="1">
                <a:off x="6215937" y="2844316"/>
                <a:ext cx="29811" cy="52407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104" extrusionOk="0">
                    <a:moveTo>
                      <a:pt x="252" y="1103"/>
                    </a:moveTo>
                    <a:cubicBezTo>
                      <a:pt x="1" y="502"/>
                      <a:pt x="201" y="251"/>
                      <a:pt x="527" y="0"/>
                    </a:cubicBezTo>
                    <a:cubicBezTo>
                      <a:pt x="628" y="477"/>
                      <a:pt x="628" y="477"/>
                      <a:pt x="252" y="1103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991;p50">
                <a:extLst>
                  <a:ext uri="{FF2B5EF4-FFF2-40B4-BE49-F238E27FC236}">
                    <a16:creationId xmlns:a16="http://schemas.microsoft.com/office/drawing/2014/main" id="{0D07C4D6-48B6-4653-8D40-7267A483856C}"/>
                  </a:ext>
                </a:extLst>
              </p:cNvPr>
              <p:cNvSpPr/>
              <p:nvPr/>
            </p:nvSpPr>
            <p:spPr>
              <a:xfrm flipH="1">
                <a:off x="6357496" y="2018605"/>
                <a:ext cx="21504" cy="29811"/>
              </a:xfrm>
              <a:custGeom>
                <a:avLst/>
                <a:gdLst/>
                <a:ahLst/>
                <a:cxnLst/>
                <a:rect l="l" t="t" r="r" b="b"/>
                <a:pathLst>
                  <a:path w="453" h="628" extrusionOk="0">
                    <a:moveTo>
                      <a:pt x="327" y="1"/>
                    </a:moveTo>
                    <a:cubicBezTo>
                      <a:pt x="352" y="76"/>
                      <a:pt x="452" y="201"/>
                      <a:pt x="427" y="277"/>
                    </a:cubicBezTo>
                    <a:cubicBezTo>
                      <a:pt x="402" y="402"/>
                      <a:pt x="327" y="502"/>
                      <a:pt x="252" y="627"/>
                    </a:cubicBezTo>
                    <a:cubicBezTo>
                      <a:pt x="201" y="577"/>
                      <a:pt x="101" y="552"/>
                      <a:pt x="76" y="502"/>
                    </a:cubicBezTo>
                    <a:cubicBezTo>
                      <a:pt x="1" y="327"/>
                      <a:pt x="26" y="151"/>
                      <a:pt x="201" y="26"/>
                    </a:cubicBezTo>
                    <a:cubicBezTo>
                      <a:pt x="226" y="1"/>
                      <a:pt x="277" y="1"/>
                      <a:pt x="327" y="1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1131FE-7EF9-4243-9D13-3C9AFC4D1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287" y="1274949"/>
            <a:ext cx="6067425" cy="34004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79"/>
          <p:cNvSpPr/>
          <p:nvPr/>
        </p:nvSpPr>
        <p:spPr>
          <a:xfrm>
            <a:off x="-4904075" y="3524113"/>
            <a:ext cx="14116459" cy="2209520"/>
          </a:xfrm>
          <a:custGeom>
            <a:avLst/>
            <a:gdLst/>
            <a:ahLst/>
            <a:cxnLst/>
            <a:rect l="l" t="t" r="r" b="b"/>
            <a:pathLst>
              <a:path w="214936" h="58291" extrusionOk="0">
                <a:moveTo>
                  <a:pt x="213978" y="0"/>
                </a:moveTo>
                <a:cubicBezTo>
                  <a:pt x="213978" y="6441"/>
                  <a:pt x="214936" y="58290"/>
                  <a:pt x="213089" y="58290"/>
                </a:cubicBezTo>
                <a:lnTo>
                  <a:pt x="153113" y="58290"/>
                </a:lnTo>
                <a:lnTo>
                  <a:pt x="462" y="58290"/>
                </a:lnTo>
                <a:cubicBezTo>
                  <a:pt x="0" y="58290"/>
                  <a:pt x="231" y="31650"/>
                  <a:pt x="231" y="28649"/>
                </a:cubicBezTo>
                <a:cubicBezTo>
                  <a:pt x="231" y="28730"/>
                  <a:pt x="30819" y="25452"/>
                  <a:pt x="34005" y="25452"/>
                </a:cubicBezTo>
                <a:cubicBezTo>
                  <a:pt x="38610" y="25452"/>
                  <a:pt x="42177" y="21954"/>
                  <a:pt x="46552" y="21954"/>
                </a:cubicBezTo>
                <a:cubicBezTo>
                  <a:pt x="47694" y="21954"/>
                  <a:pt x="50107" y="20662"/>
                  <a:pt x="51088" y="20188"/>
                </a:cubicBezTo>
                <a:cubicBezTo>
                  <a:pt x="53639" y="18930"/>
                  <a:pt x="55763" y="19403"/>
                  <a:pt x="58868" y="18642"/>
                </a:cubicBezTo>
                <a:cubicBezTo>
                  <a:pt x="62884" y="17672"/>
                  <a:pt x="67051" y="15271"/>
                  <a:pt x="70976" y="14613"/>
                </a:cubicBezTo>
                <a:cubicBezTo>
                  <a:pt x="75016" y="13932"/>
                  <a:pt x="77567" y="9234"/>
                  <a:pt x="81330" y="9234"/>
                </a:cubicBezTo>
                <a:cubicBezTo>
                  <a:pt x="83707" y="9234"/>
                  <a:pt x="83730" y="7861"/>
                  <a:pt x="85439" y="7330"/>
                </a:cubicBezTo>
                <a:cubicBezTo>
                  <a:pt x="86685" y="6949"/>
                  <a:pt x="88255" y="7526"/>
                  <a:pt x="89363" y="7330"/>
                </a:cubicBezTo>
                <a:cubicBezTo>
                  <a:pt x="92318" y="6833"/>
                  <a:pt x="95273" y="5725"/>
                  <a:pt x="98632" y="7942"/>
                </a:cubicBezTo>
                <a:cubicBezTo>
                  <a:pt x="101206" y="9638"/>
                  <a:pt x="103099" y="12293"/>
                  <a:pt x="104473" y="14105"/>
                </a:cubicBezTo>
                <a:cubicBezTo>
                  <a:pt x="107843" y="18515"/>
                  <a:pt x="116500" y="17753"/>
                  <a:pt x="121752" y="17718"/>
                </a:cubicBezTo>
                <a:cubicBezTo>
                  <a:pt x="126138" y="17684"/>
                  <a:pt x="130155" y="13967"/>
                  <a:pt x="134033" y="13136"/>
                </a:cubicBezTo>
                <a:cubicBezTo>
                  <a:pt x="135015" y="12939"/>
                  <a:pt x="141074" y="8957"/>
                  <a:pt x="141144" y="9407"/>
                </a:cubicBezTo>
                <a:cubicBezTo>
                  <a:pt x="141109" y="9084"/>
                  <a:pt x="148000" y="12224"/>
                  <a:pt x="148300" y="12374"/>
                </a:cubicBezTo>
                <a:cubicBezTo>
                  <a:pt x="155526" y="15929"/>
                  <a:pt x="170485" y="16656"/>
                  <a:pt x="177538" y="11497"/>
                </a:cubicBezTo>
                <a:cubicBezTo>
                  <a:pt x="179327" y="10192"/>
                  <a:pt x="181462" y="11624"/>
                  <a:pt x="183505" y="9546"/>
                </a:cubicBezTo>
                <a:cubicBezTo>
                  <a:pt x="185063" y="7965"/>
                  <a:pt x="186922" y="7526"/>
                  <a:pt x="188757" y="6487"/>
                </a:cubicBezTo>
                <a:cubicBezTo>
                  <a:pt x="192393" y="4409"/>
                  <a:pt x="196133" y="4086"/>
                  <a:pt x="200300" y="3890"/>
                </a:cubicBezTo>
                <a:cubicBezTo>
                  <a:pt x="203220" y="3752"/>
                  <a:pt x="206429" y="4421"/>
                  <a:pt x="209326" y="3198"/>
                </a:cubicBezTo>
                <a:cubicBezTo>
                  <a:pt x="211450" y="2297"/>
                  <a:pt x="212027" y="1189"/>
                  <a:pt x="213978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rgbClr val="231F20"/>
            </a:solidFill>
            <a:prstDash val="solid"/>
            <a:miter lim="1154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79"/>
          <p:cNvSpPr/>
          <p:nvPr/>
        </p:nvSpPr>
        <p:spPr>
          <a:xfrm rot="5400000">
            <a:off x="3931234" y="689293"/>
            <a:ext cx="1374493" cy="1479319"/>
          </a:xfrm>
          <a:custGeom>
            <a:avLst/>
            <a:gdLst/>
            <a:ahLst/>
            <a:cxnLst/>
            <a:rect l="l" t="t" r="r" b="b"/>
            <a:pathLst>
              <a:path w="25591" h="27544" extrusionOk="0">
                <a:moveTo>
                  <a:pt x="14046" y="70"/>
                </a:moveTo>
                <a:cubicBezTo>
                  <a:pt x="11186" y="-321"/>
                  <a:pt x="8318" y="1001"/>
                  <a:pt x="6315" y="1873"/>
                </a:cubicBezTo>
                <a:cubicBezTo>
                  <a:pt x="4312" y="2745"/>
                  <a:pt x="3013" y="4080"/>
                  <a:pt x="2029" y="5302"/>
                </a:cubicBezTo>
                <a:cubicBezTo>
                  <a:pt x="1045" y="6524"/>
                  <a:pt x="728" y="7683"/>
                  <a:pt x="410" y="9207"/>
                </a:cubicBezTo>
                <a:cubicBezTo>
                  <a:pt x="93" y="10731"/>
                  <a:pt x="-162" y="12541"/>
                  <a:pt x="124" y="14446"/>
                </a:cubicBezTo>
                <a:cubicBezTo>
                  <a:pt x="410" y="16351"/>
                  <a:pt x="330" y="18462"/>
                  <a:pt x="2124" y="20637"/>
                </a:cubicBezTo>
                <a:cubicBezTo>
                  <a:pt x="3918" y="22812"/>
                  <a:pt x="7486" y="27058"/>
                  <a:pt x="10887" y="27495"/>
                </a:cubicBezTo>
                <a:cubicBezTo>
                  <a:pt x="14288" y="27932"/>
                  <a:pt x="20087" y="25355"/>
                  <a:pt x="22532" y="23259"/>
                </a:cubicBezTo>
                <a:cubicBezTo>
                  <a:pt x="24977" y="21164"/>
                  <a:pt x="25399" y="18096"/>
                  <a:pt x="25556" y="14922"/>
                </a:cubicBezTo>
                <a:cubicBezTo>
                  <a:pt x="25713" y="11748"/>
                  <a:pt x="25392" y="6692"/>
                  <a:pt x="23474" y="4217"/>
                </a:cubicBezTo>
                <a:cubicBezTo>
                  <a:pt x="21556" y="1742"/>
                  <a:pt x="16906" y="461"/>
                  <a:pt x="14046" y="7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</p:sp>
      <p:sp>
        <p:nvSpPr>
          <p:cNvPr id="2777" name="Google Shape;2777;p79"/>
          <p:cNvSpPr txBox="1">
            <a:spLocks noGrp="1"/>
          </p:cNvSpPr>
          <p:nvPr>
            <p:ph type="title"/>
          </p:nvPr>
        </p:nvSpPr>
        <p:spPr>
          <a:xfrm>
            <a:off x="2629650" y="2116189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Combat / </a:t>
            </a:r>
            <a:r>
              <a:rPr lang="en-US" dirty="0" err="1"/>
              <a:t>Animáció</a:t>
            </a:r>
            <a:endParaRPr dirty="0"/>
          </a:p>
        </p:txBody>
      </p:sp>
      <p:sp>
        <p:nvSpPr>
          <p:cNvPr id="2778" name="Google Shape;2778;p79"/>
          <p:cNvSpPr txBox="1">
            <a:spLocks noGrp="1"/>
          </p:cNvSpPr>
          <p:nvPr>
            <p:ph type="title" idx="2"/>
          </p:nvPr>
        </p:nvSpPr>
        <p:spPr>
          <a:xfrm>
            <a:off x="3761230" y="1040508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2946" name="Google Shape;2946;p79"/>
          <p:cNvGrpSpPr/>
          <p:nvPr/>
        </p:nvGrpSpPr>
        <p:grpSpPr>
          <a:xfrm>
            <a:off x="1105623" y="1200092"/>
            <a:ext cx="1587515" cy="3291959"/>
            <a:chOff x="1051750" y="1261044"/>
            <a:chExt cx="1587515" cy="3291959"/>
          </a:xfrm>
        </p:grpSpPr>
        <p:sp>
          <p:nvSpPr>
            <p:cNvPr id="2947" name="Google Shape;2947;p79"/>
            <p:cNvSpPr/>
            <p:nvPr/>
          </p:nvSpPr>
          <p:spPr>
            <a:xfrm>
              <a:off x="2177299" y="2247521"/>
              <a:ext cx="252145" cy="421155"/>
            </a:xfrm>
            <a:custGeom>
              <a:avLst/>
              <a:gdLst/>
              <a:ahLst/>
              <a:cxnLst/>
              <a:rect l="l" t="t" r="r" b="b"/>
              <a:pathLst>
                <a:path w="9725" h="16242" extrusionOk="0">
                  <a:moveTo>
                    <a:pt x="9048" y="16241"/>
                  </a:moveTo>
                  <a:cubicBezTo>
                    <a:pt x="8822" y="15890"/>
                    <a:pt x="8647" y="15564"/>
                    <a:pt x="8396" y="15188"/>
                  </a:cubicBezTo>
                  <a:cubicBezTo>
                    <a:pt x="7820" y="15138"/>
                    <a:pt x="7369" y="14838"/>
                    <a:pt x="7018" y="14311"/>
                  </a:cubicBezTo>
                  <a:cubicBezTo>
                    <a:pt x="6943" y="14186"/>
                    <a:pt x="6817" y="14086"/>
                    <a:pt x="6692" y="13985"/>
                  </a:cubicBezTo>
                  <a:cubicBezTo>
                    <a:pt x="5238" y="12908"/>
                    <a:pt x="4186" y="11454"/>
                    <a:pt x="3183" y="9975"/>
                  </a:cubicBezTo>
                  <a:cubicBezTo>
                    <a:pt x="3083" y="9800"/>
                    <a:pt x="3008" y="9624"/>
                    <a:pt x="2883" y="9499"/>
                  </a:cubicBezTo>
                  <a:cubicBezTo>
                    <a:pt x="1780" y="8472"/>
                    <a:pt x="1404" y="7093"/>
                    <a:pt x="978" y="5740"/>
                  </a:cubicBezTo>
                  <a:cubicBezTo>
                    <a:pt x="502" y="4211"/>
                    <a:pt x="301" y="2607"/>
                    <a:pt x="25" y="1028"/>
                  </a:cubicBezTo>
                  <a:cubicBezTo>
                    <a:pt x="0" y="928"/>
                    <a:pt x="50" y="827"/>
                    <a:pt x="50" y="702"/>
                  </a:cubicBezTo>
                  <a:cubicBezTo>
                    <a:pt x="1228" y="301"/>
                    <a:pt x="2381" y="0"/>
                    <a:pt x="3634" y="126"/>
                  </a:cubicBezTo>
                  <a:cubicBezTo>
                    <a:pt x="4537" y="201"/>
                    <a:pt x="5414" y="76"/>
                    <a:pt x="6316" y="201"/>
                  </a:cubicBezTo>
                  <a:cubicBezTo>
                    <a:pt x="6868" y="301"/>
                    <a:pt x="7419" y="151"/>
                    <a:pt x="7970" y="126"/>
                  </a:cubicBezTo>
                  <a:cubicBezTo>
                    <a:pt x="8346" y="126"/>
                    <a:pt x="8722" y="151"/>
                    <a:pt x="9023" y="176"/>
                  </a:cubicBezTo>
                  <a:cubicBezTo>
                    <a:pt x="9324" y="527"/>
                    <a:pt x="9223" y="878"/>
                    <a:pt x="9223" y="1178"/>
                  </a:cubicBezTo>
                  <a:cubicBezTo>
                    <a:pt x="9324" y="3233"/>
                    <a:pt x="9324" y="5289"/>
                    <a:pt x="9499" y="7344"/>
                  </a:cubicBezTo>
                  <a:cubicBezTo>
                    <a:pt x="9725" y="9950"/>
                    <a:pt x="9599" y="12557"/>
                    <a:pt x="9650" y="15163"/>
                  </a:cubicBezTo>
                  <a:cubicBezTo>
                    <a:pt x="9650" y="15589"/>
                    <a:pt x="9650" y="16016"/>
                    <a:pt x="9048" y="16241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79"/>
            <p:cNvSpPr/>
            <p:nvPr/>
          </p:nvSpPr>
          <p:spPr>
            <a:xfrm>
              <a:off x="1062796" y="4169161"/>
              <a:ext cx="1553731" cy="383842"/>
            </a:xfrm>
            <a:custGeom>
              <a:avLst/>
              <a:gdLst/>
              <a:ahLst/>
              <a:cxnLst/>
              <a:rect l="l" t="t" r="r" b="b"/>
              <a:pathLst>
                <a:path w="59926" h="14803" extrusionOk="0">
                  <a:moveTo>
                    <a:pt x="9399" y="0"/>
                  </a:moveTo>
                  <a:cubicBezTo>
                    <a:pt x="7068" y="75"/>
                    <a:pt x="4788" y="978"/>
                    <a:pt x="2582" y="1629"/>
                  </a:cubicBezTo>
                  <a:cubicBezTo>
                    <a:pt x="978" y="2080"/>
                    <a:pt x="1" y="3333"/>
                    <a:pt x="126" y="5013"/>
                  </a:cubicBezTo>
                  <a:cubicBezTo>
                    <a:pt x="402" y="8221"/>
                    <a:pt x="5339" y="9073"/>
                    <a:pt x="7720" y="9574"/>
                  </a:cubicBezTo>
                  <a:cubicBezTo>
                    <a:pt x="13008" y="10677"/>
                    <a:pt x="18171" y="11479"/>
                    <a:pt x="23184" y="13584"/>
                  </a:cubicBezTo>
                  <a:cubicBezTo>
                    <a:pt x="25342" y="14499"/>
                    <a:pt x="27585" y="14803"/>
                    <a:pt x="29856" y="14803"/>
                  </a:cubicBezTo>
                  <a:cubicBezTo>
                    <a:pt x="33121" y="14803"/>
                    <a:pt x="36442" y="14175"/>
                    <a:pt x="39650" y="13835"/>
                  </a:cubicBezTo>
                  <a:cubicBezTo>
                    <a:pt x="45039" y="13258"/>
                    <a:pt x="50653" y="12732"/>
                    <a:pt x="55665" y="10551"/>
                  </a:cubicBezTo>
                  <a:cubicBezTo>
                    <a:pt x="57194" y="9875"/>
                    <a:pt x="59425" y="9023"/>
                    <a:pt x="59700" y="7118"/>
                  </a:cubicBezTo>
                  <a:cubicBezTo>
                    <a:pt x="59926" y="5614"/>
                    <a:pt x="58472" y="4612"/>
                    <a:pt x="57344" y="3960"/>
                  </a:cubicBezTo>
                  <a:cubicBezTo>
                    <a:pt x="54438" y="2330"/>
                    <a:pt x="51305" y="1993"/>
                    <a:pt x="48120" y="1993"/>
                  </a:cubicBezTo>
                  <a:cubicBezTo>
                    <a:pt x="46113" y="1993"/>
                    <a:pt x="44086" y="2126"/>
                    <a:pt x="42081" y="2155"/>
                  </a:cubicBezTo>
                  <a:cubicBezTo>
                    <a:pt x="41758" y="2160"/>
                    <a:pt x="41436" y="2163"/>
                    <a:pt x="41114" y="2163"/>
                  </a:cubicBezTo>
                  <a:cubicBezTo>
                    <a:pt x="34856" y="2163"/>
                    <a:pt x="28703" y="1263"/>
                    <a:pt x="22482" y="476"/>
                  </a:cubicBezTo>
                  <a:cubicBezTo>
                    <a:pt x="20292" y="199"/>
                    <a:pt x="18067" y="103"/>
                    <a:pt x="15837" y="103"/>
                  </a:cubicBezTo>
                  <a:cubicBezTo>
                    <a:pt x="13830" y="103"/>
                    <a:pt x="11819" y="181"/>
                    <a:pt x="9825" y="276"/>
                  </a:cubicBezTo>
                  <a:cubicBezTo>
                    <a:pt x="9750" y="125"/>
                    <a:pt x="9600" y="0"/>
                    <a:pt x="93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79"/>
            <p:cNvSpPr/>
            <p:nvPr/>
          </p:nvSpPr>
          <p:spPr>
            <a:xfrm>
              <a:off x="2122719" y="1957036"/>
              <a:ext cx="488682" cy="733741"/>
            </a:xfrm>
            <a:custGeom>
              <a:avLst/>
              <a:gdLst/>
              <a:ahLst/>
              <a:cxnLst/>
              <a:rect l="l" t="t" r="r" b="b"/>
              <a:pathLst>
                <a:path w="18848" h="28297" extrusionOk="0">
                  <a:moveTo>
                    <a:pt x="12156" y="14712"/>
                  </a:moveTo>
                  <a:cubicBezTo>
                    <a:pt x="12732" y="13660"/>
                    <a:pt x="13233" y="12632"/>
                    <a:pt x="14085" y="11830"/>
                  </a:cubicBezTo>
                  <a:cubicBezTo>
                    <a:pt x="12958" y="11429"/>
                    <a:pt x="12832" y="11429"/>
                    <a:pt x="12030" y="11579"/>
                  </a:cubicBezTo>
                  <a:cubicBezTo>
                    <a:pt x="11880" y="12707"/>
                    <a:pt x="11905" y="13860"/>
                    <a:pt x="12156" y="14712"/>
                  </a:cubicBezTo>
                  <a:close/>
                  <a:moveTo>
                    <a:pt x="15815" y="20000"/>
                  </a:moveTo>
                  <a:cubicBezTo>
                    <a:pt x="15740" y="19975"/>
                    <a:pt x="15689" y="19950"/>
                    <a:pt x="15639" y="19900"/>
                  </a:cubicBezTo>
                  <a:cubicBezTo>
                    <a:pt x="15288" y="20376"/>
                    <a:pt x="14938" y="20878"/>
                    <a:pt x="14562" y="21304"/>
                  </a:cubicBezTo>
                  <a:cubicBezTo>
                    <a:pt x="13659" y="22281"/>
                    <a:pt x="12983" y="23384"/>
                    <a:pt x="12406" y="24562"/>
                  </a:cubicBezTo>
                  <a:cubicBezTo>
                    <a:pt x="12130" y="25113"/>
                    <a:pt x="12130" y="25213"/>
                    <a:pt x="12381" y="26041"/>
                  </a:cubicBezTo>
                  <a:cubicBezTo>
                    <a:pt x="12732" y="25740"/>
                    <a:pt x="13083" y="25464"/>
                    <a:pt x="13359" y="25138"/>
                  </a:cubicBezTo>
                  <a:cubicBezTo>
                    <a:pt x="13609" y="24838"/>
                    <a:pt x="13810" y="24462"/>
                    <a:pt x="14035" y="24111"/>
                  </a:cubicBezTo>
                  <a:cubicBezTo>
                    <a:pt x="14261" y="23760"/>
                    <a:pt x="14461" y="23409"/>
                    <a:pt x="14712" y="23108"/>
                  </a:cubicBezTo>
                  <a:cubicBezTo>
                    <a:pt x="14963" y="22807"/>
                    <a:pt x="15138" y="22482"/>
                    <a:pt x="15163" y="22106"/>
                  </a:cubicBezTo>
                  <a:cubicBezTo>
                    <a:pt x="15213" y="21579"/>
                    <a:pt x="15364" y="21078"/>
                    <a:pt x="15614" y="20602"/>
                  </a:cubicBezTo>
                  <a:cubicBezTo>
                    <a:pt x="15689" y="20426"/>
                    <a:pt x="15740" y="20201"/>
                    <a:pt x="15815" y="20000"/>
                  </a:cubicBezTo>
                  <a:close/>
                  <a:moveTo>
                    <a:pt x="1253" y="5389"/>
                  </a:moveTo>
                  <a:cubicBezTo>
                    <a:pt x="2381" y="3735"/>
                    <a:pt x="3384" y="2281"/>
                    <a:pt x="4411" y="777"/>
                  </a:cubicBezTo>
                  <a:cubicBezTo>
                    <a:pt x="4261" y="702"/>
                    <a:pt x="4161" y="627"/>
                    <a:pt x="4060" y="627"/>
                  </a:cubicBezTo>
                  <a:cubicBezTo>
                    <a:pt x="3133" y="602"/>
                    <a:pt x="2206" y="552"/>
                    <a:pt x="1253" y="577"/>
                  </a:cubicBezTo>
                  <a:cubicBezTo>
                    <a:pt x="1028" y="577"/>
                    <a:pt x="802" y="752"/>
                    <a:pt x="577" y="852"/>
                  </a:cubicBezTo>
                  <a:cubicBezTo>
                    <a:pt x="652" y="2381"/>
                    <a:pt x="802" y="3810"/>
                    <a:pt x="1253" y="5389"/>
                  </a:cubicBezTo>
                  <a:close/>
                  <a:moveTo>
                    <a:pt x="17018" y="13183"/>
                  </a:moveTo>
                  <a:cubicBezTo>
                    <a:pt x="16817" y="13434"/>
                    <a:pt x="16717" y="13534"/>
                    <a:pt x="16642" y="13660"/>
                  </a:cubicBezTo>
                  <a:cubicBezTo>
                    <a:pt x="16366" y="14086"/>
                    <a:pt x="16065" y="14512"/>
                    <a:pt x="15765" y="14963"/>
                  </a:cubicBezTo>
                  <a:cubicBezTo>
                    <a:pt x="14687" y="16617"/>
                    <a:pt x="13609" y="18271"/>
                    <a:pt x="12557" y="19925"/>
                  </a:cubicBezTo>
                  <a:cubicBezTo>
                    <a:pt x="12406" y="20151"/>
                    <a:pt x="12306" y="20401"/>
                    <a:pt x="12231" y="20652"/>
                  </a:cubicBezTo>
                  <a:cubicBezTo>
                    <a:pt x="12130" y="21003"/>
                    <a:pt x="12206" y="22607"/>
                    <a:pt x="12331" y="23259"/>
                  </a:cubicBezTo>
                  <a:cubicBezTo>
                    <a:pt x="12456" y="23108"/>
                    <a:pt x="12557" y="23008"/>
                    <a:pt x="12632" y="22908"/>
                  </a:cubicBezTo>
                  <a:cubicBezTo>
                    <a:pt x="13258" y="21830"/>
                    <a:pt x="13985" y="20853"/>
                    <a:pt x="14787" y="19900"/>
                  </a:cubicBezTo>
                  <a:cubicBezTo>
                    <a:pt x="15439" y="19123"/>
                    <a:pt x="15965" y="18271"/>
                    <a:pt x="16191" y="17244"/>
                  </a:cubicBezTo>
                  <a:cubicBezTo>
                    <a:pt x="16241" y="16993"/>
                    <a:pt x="16341" y="16742"/>
                    <a:pt x="16441" y="16517"/>
                  </a:cubicBezTo>
                  <a:cubicBezTo>
                    <a:pt x="16867" y="15514"/>
                    <a:pt x="16968" y="14462"/>
                    <a:pt x="17018" y="13183"/>
                  </a:cubicBezTo>
                  <a:close/>
                  <a:moveTo>
                    <a:pt x="12080" y="15389"/>
                  </a:moveTo>
                  <a:cubicBezTo>
                    <a:pt x="12080" y="16592"/>
                    <a:pt x="12080" y="17695"/>
                    <a:pt x="12080" y="18822"/>
                  </a:cubicBezTo>
                  <a:cubicBezTo>
                    <a:pt x="12080" y="18873"/>
                    <a:pt x="12181" y="18923"/>
                    <a:pt x="12231" y="18973"/>
                  </a:cubicBezTo>
                  <a:cubicBezTo>
                    <a:pt x="12256" y="18973"/>
                    <a:pt x="12306" y="18973"/>
                    <a:pt x="12331" y="18948"/>
                  </a:cubicBezTo>
                  <a:cubicBezTo>
                    <a:pt x="13835" y="16742"/>
                    <a:pt x="15364" y="14537"/>
                    <a:pt x="16867" y="12331"/>
                  </a:cubicBezTo>
                  <a:cubicBezTo>
                    <a:pt x="16892" y="12281"/>
                    <a:pt x="16892" y="12256"/>
                    <a:pt x="16892" y="12206"/>
                  </a:cubicBezTo>
                  <a:cubicBezTo>
                    <a:pt x="16892" y="12181"/>
                    <a:pt x="16867" y="12156"/>
                    <a:pt x="16842" y="12030"/>
                  </a:cubicBezTo>
                  <a:cubicBezTo>
                    <a:pt x="16191" y="11805"/>
                    <a:pt x="15489" y="11629"/>
                    <a:pt x="14737" y="11755"/>
                  </a:cubicBezTo>
                  <a:cubicBezTo>
                    <a:pt x="14035" y="12507"/>
                    <a:pt x="13459" y="13334"/>
                    <a:pt x="13008" y="14261"/>
                  </a:cubicBezTo>
                  <a:cubicBezTo>
                    <a:pt x="12757" y="14712"/>
                    <a:pt x="12557" y="15188"/>
                    <a:pt x="12080" y="15389"/>
                  </a:cubicBezTo>
                  <a:close/>
                  <a:moveTo>
                    <a:pt x="11178" y="978"/>
                  </a:moveTo>
                  <a:cubicBezTo>
                    <a:pt x="11253" y="1730"/>
                    <a:pt x="11303" y="2331"/>
                    <a:pt x="11379" y="2958"/>
                  </a:cubicBezTo>
                  <a:cubicBezTo>
                    <a:pt x="11454" y="3634"/>
                    <a:pt x="11554" y="4286"/>
                    <a:pt x="11629" y="4963"/>
                  </a:cubicBezTo>
                  <a:cubicBezTo>
                    <a:pt x="11704" y="5589"/>
                    <a:pt x="11755" y="6241"/>
                    <a:pt x="11805" y="6868"/>
                  </a:cubicBezTo>
                  <a:cubicBezTo>
                    <a:pt x="11830" y="7544"/>
                    <a:pt x="11855" y="8196"/>
                    <a:pt x="11880" y="8873"/>
                  </a:cubicBezTo>
                  <a:cubicBezTo>
                    <a:pt x="11930" y="9499"/>
                    <a:pt x="11805" y="10151"/>
                    <a:pt x="12055" y="10777"/>
                  </a:cubicBezTo>
                  <a:cubicBezTo>
                    <a:pt x="12732" y="10878"/>
                    <a:pt x="13409" y="11053"/>
                    <a:pt x="14060" y="11053"/>
                  </a:cubicBezTo>
                  <a:cubicBezTo>
                    <a:pt x="15188" y="11053"/>
                    <a:pt x="16266" y="11203"/>
                    <a:pt x="17394" y="11529"/>
                  </a:cubicBezTo>
                  <a:cubicBezTo>
                    <a:pt x="17469" y="11228"/>
                    <a:pt x="17544" y="10978"/>
                    <a:pt x="17594" y="10727"/>
                  </a:cubicBezTo>
                  <a:cubicBezTo>
                    <a:pt x="17669" y="10326"/>
                    <a:pt x="17694" y="9900"/>
                    <a:pt x="17820" y="9524"/>
                  </a:cubicBezTo>
                  <a:cubicBezTo>
                    <a:pt x="18171" y="8472"/>
                    <a:pt x="18296" y="7419"/>
                    <a:pt x="18246" y="6316"/>
                  </a:cubicBezTo>
                  <a:cubicBezTo>
                    <a:pt x="18221" y="5840"/>
                    <a:pt x="18221" y="5339"/>
                    <a:pt x="18246" y="4862"/>
                  </a:cubicBezTo>
                  <a:cubicBezTo>
                    <a:pt x="18271" y="4211"/>
                    <a:pt x="18171" y="3609"/>
                    <a:pt x="17945" y="3008"/>
                  </a:cubicBezTo>
                  <a:cubicBezTo>
                    <a:pt x="16767" y="2381"/>
                    <a:pt x="12807" y="1178"/>
                    <a:pt x="11178" y="978"/>
                  </a:cubicBezTo>
                  <a:close/>
                  <a:moveTo>
                    <a:pt x="11153" y="27444"/>
                  </a:moveTo>
                  <a:cubicBezTo>
                    <a:pt x="11755" y="27219"/>
                    <a:pt x="11755" y="26792"/>
                    <a:pt x="11755" y="26366"/>
                  </a:cubicBezTo>
                  <a:cubicBezTo>
                    <a:pt x="11704" y="23760"/>
                    <a:pt x="11830" y="21153"/>
                    <a:pt x="11604" y="18547"/>
                  </a:cubicBezTo>
                  <a:cubicBezTo>
                    <a:pt x="11429" y="16492"/>
                    <a:pt x="11429" y="14436"/>
                    <a:pt x="11328" y="12381"/>
                  </a:cubicBezTo>
                  <a:cubicBezTo>
                    <a:pt x="11328" y="12081"/>
                    <a:pt x="11429" y="11730"/>
                    <a:pt x="11128" y="11379"/>
                  </a:cubicBezTo>
                  <a:cubicBezTo>
                    <a:pt x="10827" y="11354"/>
                    <a:pt x="10451" y="11329"/>
                    <a:pt x="10075" y="11329"/>
                  </a:cubicBezTo>
                  <a:cubicBezTo>
                    <a:pt x="9524" y="11354"/>
                    <a:pt x="8973" y="11504"/>
                    <a:pt x="8421" y="11404"/>
                  </a:cubicBezTo>
                  <a:cubicBezTo>
                    <a:pt x="7519" y="11279"/>
                    <a:pt x="6642" y="11404"/>
                    <a:pt x="5739" y="11329"/>
                  </a:cubicBezTo>
                  <a:cubicBezTo>
                    <a:pt x="4486" y="11203"/>
                    <a:pt x="3333" y="11504"/>
                    <a:pt x="2155" y="11905"/>
                  </a:cubicBezTo>
                  <a:cubicBezTo>
                    <a:pt x="2155" y="12030"/>
                    <a:pt x="2105" y="12131"/>
                    <a:pt x="2130" y="12231"/>
                  </a:cubicBezTo>
                  <a:cubicBezTo>
                    <a:pt x="2406" y="13810"/>
                    <a:pt x="2607" y="15414"/>
                    <a:pt x="3083" y="16943"/>
                  </a:cubicBezTo>
                  <a:cubicBezTo>
                    <a:pt x="3509" y="18296"/>
                    <a:pt x="3885" y="19675"/>
                    <a:pt x="4988" y="20702"/>
                  </a:cubicBezTo>
                  <a:cubicBezTo>
                    <a:pt x="5113" y="20827"/>
                    <a:pt x="5188" y="21003"/>
                    <a:pt x="5288" y="21178"/>
                  </a:cubicBezTo>
                  <a:cubicBezTo>
                    <a:pt x="6291" y="22657"/>
                    <a:pt x="7343" y="24111"/>
                    <a:pt x="8797" y="25188"/>
                  </a:cubicBezTo>
                  <a:cubicBezTo>
                    <a:pt x="8922" y="25289"/>
                    <a:pt x="9048" y="25389"/>
                    <a:pt x="9123" y="25514"/>
                  </a:cubicBezTo>
                  <a:cubicBezTo>
                    <a:pt x="9474" y="26041"/>
                    <a:pt x="9925" y="26341"/>
                    <a:pt x="10501" y="26391"/>
                  </a:cubicBezTo>
                  <a:cubicBezTo>
                    <a:pt x="10752" y="26767"/>
                    <a:pt x="10927" y="27093"/>
                    <a:pt x="11153" y="27444"/>
                  </a:cubicBezTo>
                  <a:close/>
                  <a:moveTo>
                    <a:pt x="10852" y="4812"/>
                  </a:moveTo>
                  <a:cubicBezTo>
                    <a:pt x="11128" y="3785"/>
                    <a:pt x="10777" y="2807"/>
                    <a:pt x="10602" y="1780"/>
                  </a:cubicBezTo>
                  <a:cubicBezTo>
                    <a:pt x="10476" y="1830"/>
                    <a:pt x="10376" y="1830"/>
                    <a:pt x="10351" y="1880"/>
                  </a:cubicBezTo>
                  <a:cubicBezTo>
                    <a:pt x="9499" y="2832"/>
                    <a:pt x="8622" y="3760"/>
                    <a:pt x="7845" y="4737"/>
                  </a:cubicBezTo>
                  <a:cubicBezTo>
                    <a:pt x="6567" y="6316"/>
                    <a:pt x="5364" y="7920"/>
                    <a:pt x="4161" y="9524"/>
                  </a:cubicBezTo>
                  <a:cubicBezTo>
                    <a:pt x="3885" y="9900"/>
                    <a:pt x="3559" y="10276"/>
                    <a:pt x="3484" y="10777"/>
                  </a:cubicBezTo>
                  <a:cubicBezTo>
                    <a:pt x="3960" y="10777"/>
                    <a:pt x="4361" y="10752"/>
                    <a:pt x="4762" y="10777"/>
                  </a:cubicBezTo>
                  <a:cubicBezTo>
                    <a:pt x="5489" y="10853"/>
                    <a:pt x="5965" y="10552"/>
                    <a:pt x="6391" y="10000"/>
                  </a:cubicBezTo>
                  <a:cubicBezTo>
                    <a:pt x="7243" y="8873"/>
                    <a:pt x="8145" y="7795"/>
                    <a:pt x="9048" y="6692"/>
                  </a:cubicBezTo>
                  <a:cubicBezTo>
                    <a:pt x="9123" y="6617"/>
                    <a:pt x="9223" y="6592"/>
                    <a:pt x="9323" y="6542"/>
                  </a:cubicBezTo>
                  <a:cubicBezTo>
                    <a:pt x="9198" y="7243"/>
                    <a:pt x="8722" y="7720"/>
                    <a:pt x="8321" y="8246"/>
                  </a:cubicBezTo>
                  <a:cubicBezTo>
                    <a:pt x="7820" y="8898"/>
                    <a:pt x="7318" y="9524"/>
                    <a:pt x="6817" y="10176"/>
                  </a:cubicBezTo>
                  <a:cubicBezTo>
                    <a:pt x="6717" y="10326"/>
                    <a:pt x="6567" y="10477"/>
                    <a:pt x="6742" y="10727"/>
                  </a:cubicBezTo>
                  <a:cubicBezTo>
                    <a:pt x="7168" y="10802"/>
                    <a:pt x="7644" y="10727"/>
                    <a:pt x="8120" y="10777"/>
                  </a:cubicBezTo>
                  <a:cubicBezTo>
                    <a:pt x="8622" y="10827"/>
                    <a:pt x="8998" y="10652"/>
                    <a:pt x="9298" y="10276"/>
                  </a:cubicBezTo>
                  <a:cubicBezTo>
                    <a:pt x="9424" y="10151"/>
                    <a:pt x="9574" y="10025"/>
                    <a:pt x="9699" y="9900"/>
                  </a:cubicBezTo>
                  <a:cubicBezTo>
                    <a:pt x="9825" y="9800"/>
                    <a:pt x="9900" y="9574"/>
                    <a:pt x="10125" y="9649"/>
                  </a:cubicBezTo>
                  <a:cubicBezTo>
                    <a:pt x="10151" y="10101"/>
                    <a:pt x="9499" y="10226"/>
                    <a:pt x="9649" y="10727"/>
                  </a:cubicBezTo>
                  <a:cubicBezTo>
                    <a:pt x="10226" y="10752"/>
                    <a:pt x="10752" y="10878"/>
                    <a:pt x="11303" y="10627"/>
                  </a:cubicBezTo>
                  <a:cubicBezTo>
                    <a:pt x="11404" y="8722"/>
                    <a:pt x="11328" y="6868"/>
                    <a:pt x="11053" y="5038"/>
                  </a:cubicBezTo>
                  <a:cubicBezTo>
                    <a:pt x="11053" y="4963"/>
                    <a:pt x="10927" y="4888"/>
                    <a:pt x="10852" y="4812"/>
                  </a:cubicBezTo>
                  <a:close/>
                  <a:moveTo>
                    <a:pt x="7945" y="1078"/>
                  </a:moveTo>
                  <a:cubicBezTo>
                    <a:pt x="7018" y="2381"/>
                    <a:pt x="6115" y="3710"/>
                    <a:pt x="5163" y="4988"/>
                  </a:cubicBezTo>
                  <a:cubicBezTo>
                    <a:pt x="4461" y="5915"/>
                    <a:pt x="3810" y="6868"/>
                    <a:pt x="3208" y="7845"/>
                  </a:cubicBezTo>
                  <a:cubicBezTo>
                    <a:pt x="2732" y="8572"/>
                    <a:pt x="2431" y="9449"/>
                    <a:pt x="1729" y="9950"/>
                  </a:cubicBezTo>
                  <a:cubicBezTo>
                    <a:pt x="1805" y="10727"/>
                    <a:pt x="1805" y="10727"/>
                    <a:pt x="2130" y="11203"/>
                  </a:cubicBezTo>
                  <a:cubicBezTo>
                    <a:pt x="3459" y="9424"/>
                    <a:pt x="4787" y="7644"/>
                    <a:pt x="6115" y="5865"/>
                  </a:cubicBezTo>
                  <a:cubicBezTo>
                    <a:pt x="7469" y="4086"/>
                    <a:pt x="9148" y="2632"/>
                    <a:pt x="10777" y="802"/>
                  </a:cubicBezTo>
                  <a:cubicBezTo>
                    <a:pt x="9900" y="752"/>
                    <a:pt x="9223" y="627"/>
                    <a:pt x="8547" y="702"/>
                  </a:cubicBezTo>
                  <a:cubicBezTo>
                    <a:pt x="8321" y="727"/>
                    <a:pt x="8120" y="978"/>
                    <a:pt x="7920" y="1128"/>
                  </a:cubicBezTo>
                  <a:cubicBezTo>
                    <a:pt x="7920" y="827"/>
                    <a:pt x="7795" y="602"/>
                    <a:pt x="7469" y="602"/>
                  </a:cubicBezTo>
                  <a:cubicBezTo>
                    <a:pt x="7068" y="602"/>
                    <a:pt x="6642" y="577"/>
                    <a:pt x="6241" y="602"/>
                  </a:cubicBezTo>
                  <a:cubicBezTo>
                    <a:pt x="4562" y="627"/>
                    <a:pt x="4937" y="351"/>
                    <a:pt x="4010" y="1930"/>
                  </a:cubicBezTo>
                  <a:cubicBezTo>
                    <a:pt x="3434" y="2933"/>
                    <a:pt x="2907" y="3935"/>
                    <a:pt x="2206" y="4888"/>
                  </a:cubicBezTo>
                  <a:cubicBezTo>
                    <a:pt x="1654" y="5639"/>
                    <a:pt x="1278" y="6492"/>
                    <a:pt x="1454" y="7494"/>
                  </a:cubicBezTo>
                  <a:cubicBezTo>
                    <a:pt x="1554" y="7945"/>
                    <a:pt x="1454" y="8446"/>
                    <a:pt x="1805" y="8948"/>
                  </a:cubicBezTo>
                  <a:cubicBezTo>
                    <a:pt x="1930" y="8747"/>
                    <a:pt x="2055" y="8622"/>
                    <a:pt x="2130" y="8446"/>
                  </a:cubicBezTo>
                  <a:cubicBezTo>
                    <a:pt x="3534" y="6015"/>
                    <a:pt x="5313" y="3860"/>
                    <a:pt x="7068" y="1680"/>
                  </a:cubicBezTo>
                  <a:cubicBezTo>
                    <a:pt x="7293" y="1379"/>
                    <a:pt x="7519" y="1078"/>
                    <a:pt x="7945" y="1078"/>
                  </a:cubicBezTo>
                  <a:close/>
                  <a:moveTo>
                    <a:pt x="11078" y="28296"/>
                  </a:moveTo>
                  <a:cubicBezTo>
                    <a:pt x="10927" y="28221"/>
                    <a:pt x="10827" y="28171"/>
                    <a:pt x="10752" y="28096"/>
                  </a:cubicBezTo>
                  <a:cubicBezTo>
                    <a:pt x="10100" y="27394"/>
                    <a:pt x="9449" y="26667"/>
                    <a:pt x="8772" y="25965"/>
                  </a:cubicBezTo>
                  <a:cubicBezTo>
                    <a:pt x="8622" y="25790"/>
                    <a:pt x="8471" y="25640"/>
                    <a:pt x="8296" y="25514"/>
                  </a:cubicBezTo>
                  <a:cubicBezTo>
                    <a:pt x="7569" y="25013"/>
                    <a:pt x="7043" y="24361"/>
                    <a:pt x="6466" y="23685"/>
                  </a:cubicBezTo>
                  <a:cubicBezTo>
                    <a:pt x="6065" y="23208"/>
                    <a:pt x="5664" y="22707"/>
                    <a:pt x="5213" y="22281"/>
                  </a:cubicBezTo>
                  <a:cubicBezTo>
                    <a:pt x="4085" y="21203"/>
                    <a:pt x="3459" y="19875"/>
                    <a:pt x="3058" y="18421"/>
                  </a:cubicBezTo>
                  <a:cubicBezTo>
                    <a:pt x="2632" y="16868"/>
                    <a:pt x="2231" y="15314"/>
                    <a:pt x="1855" y="13760"/>
                  </a:cubicBezTo>
                  <a:cubicBezTo>
                    <a:pt x="1679" y="13033"/>
                    <a:pt x="1579" y="12281"/>
                    <a:pt x="1454" y="11554"/>
                  </a:cubicBezTo>
                  <a:cubicBezTo>
                    <a:pt x="1353" y="10903"/>
                    <a:pt x="1303" y="10226"/>
                    <a:pt x="1153" y="9574"/>
                  </a:cubicBezTo>
                  <a:cubicBezTo>
                    <a:pt x="952" y="8797"/>
                    <a:pt x="877" y="8020"/>
                    <a:pt x="802" y="7243"/>
                  </a:cubicBezTo>
                  <a:cubicBezTo>
                    <a:pt x="677" y="6066"/>
                    <a:pt x="426" y="4888"/>
                    <a:pt x="276" y="3710"/>
                  </a:cubicBezTo>
                  <a:cubicBezTo>
                    <a:pt x="150" y="2832"/>
                    <a:pt x="100" y="1930"/>
                    <a:pt x="25" y="1028"/>
                  </a:cubicBezTo>
                  <a:cubicBezTo>
                    <a:pt x="0" y="451"/>
                    <a:pt x="201" y="201"/>
                    <a:pt x="752" y="76"/>
                  </a:cubicBezTo>
                  <a:cubicBezTo>
                    <a:pt x="1003" y="25"/>
                    <a:pt x="1278" y="0"/>
                    <a:pt x="1529" y="0"/>
                  </a:cubicBezTo>
                  <a:cubicBezTo>
                    <a:pt x="4186" y="25"/>
                    <a:pt x="6842" y="50"/>
                    <a:pt x="9499" y="50"/>
                  </a:cubicBezTo>
                  <a:cubicBezTo>
                    <a:pt x="10627" y="76"/>
                    <a:pt x="11704" y="326"/>
                    <a:pt x="12782" y="627"/>
                  </a:cubicBezTo>
                  <a:cubicBezTo>
                    <a:pt x="14236" y="1028"/>
                    <a:pt x="15639" y="1479"/>
                    <a:pt x="17068" y="1905"/>
                  </a:cubicBezTo>
                  <a:cubicBezTo>
                    <a:pt x="18597" y="2381"/>
                    <a:pt x="18772" y="2632"/>
                    <a:pt x="18822" y="4211"/>
                  </a:cubicBezTo>
                  <a:cubicBezTo>
                    <a:pt x="18847" y="5339"/>
                    <a:pt x="18847" y="6441"/>
                    <a:pt x="18822" y="7569"/>
                  </a:cubicBezTo>
                  <a:cubicBezTo>
                    <a:pt x="18797" y="8045"/>
                    <a:pt x="18672" y="8522"/>
                    <a:pt x="18597" y="8998"/>
                  </a:cubicBezTo>
                  <a:cubicBezTo>
                    <a:pt x="18446" y="9775"/>
                    <a:pt x="18271" y="10552"/>
                    <a:pt x="18120" y="11304"/>
                  </a:cubicBezTo>
                  <a:cubicBezTo>
                    <a:pt x="17669" y="13309"/>
                    <a:pt x="17444" y="15364"/>
                    <a:pt x="16917" y="17344"/>
                  </a:cubicBezTo>
                  <a:cubicBezTo>
                    <a:pt x="16441" y="19098"/>
                    <a:pt x="15965" y="20853"/>
                    <a:pt x="15464" y="22632"/>
                  </a:cubicBezTo>
                  <a:cubicBezTo>
                    <a:pt x="15414" y="22807"/>
                    <a:pt x="15339" y="22983"/>
                    <a:pt x="15238" y="23133"/>
                  </a:cubicBezTo>
                  <a:cubicBezTo>
                    <a:pt x="14612" y="24086"/>
                    <a:pt x="13985" y="25063"/>
                    <a:pt x="13308" y="26015"/>
                  </a:cubicBezTo>
                  <a:cubicBezTo>
                    <a:pt x="12983" y="26467"/>
                    <a:pt x="12582" y="26843"/>
                    <a:pt x="12181" y="27244"/>
                  </a:cubicBezTo>
                  <a:cubicBezTo>
                    <a:pt x="11855" y="27594"/>
                    <a:pt x="11479" y="27920"/>
                    <a:pt x="11078" y="28296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79"/>
            <p:cNvSpPr/>
            <p:nvPr/>
          </p:nvSpPr>
          <p:spPr>
            <a:xfrm>
              <a:off x="1232423" y="2347608"/>
              <a:ext cx="754438" cy="909832"/>
            </a:xfrm>
            <a:custGeom>
              <a:avLst/>
              <a:gdLst/>
              <a:ahLst/>
              <a:cxnLst/>
              <a:rect l="l" t="t" r="r" b="b"/>
              <a:pathLst>
                <a:path w="29098" h="35088" extrusionOk="0">
                  <a:moveTo>
                    <a:pt x="9399" y="28897"/>
                  </a:moveTo>
                  <a:cubicBezTo>
                    <a:pt x="9399" y="28923"/>
                    <a:pt x="9374" y="28948"/>
                    <a:pt x="9374" y="28973"/>
                  </a:cubicBezTo>
                  <a:cubicBezTo>
                    <a:pt x="9399" y="28973"/>
                    <a:pt x="9424" y="28948"/>
                    <a:pt x="9449" y="28923"/>
                  </a:cubicBezTo>
                  <a:close/>
                  <a:moveTo>
                    <a:pt x="6391" y="22557"/>
                  </a:moveTo>
                  <a:cubicBezTo>
                    <a:pt x="6416" y="22582"/>
                    <a:pt x="6466" y="22632"/>
                    <a:pt x="6491" y="22657"/>
                  </a:cubicBezTo>
                  <a:cubicBezTo>
                    <a:pt x="6567" y="22582"/>
                    <a:pt x="6642" y="22506"/>
                    <a:pt x="6692" y="22406"/>
                  </a:cubicBezTo>
                  <a:cubicBezTo>
                    <a:pt x="6717" y="22381"/>
                    <a:pt x="6667" y="22306"/>
                    <a:pt x="6642" y="22256"/>
                  </a:cubicBezTo>
                  <a:cubicBezTo>
                    <a:pt x="6617" y="22281"/>
                    <a:pt x="6567" y="22281"/>
                    <a:pt x="6567" y="22306"/>
                  </a:cubicBezTo>
                  <a:cubicBezTo>
                    <a:pt x="6491" y="22381"/>
                    <a:pt x="6441" y="22481"/>
                    <a:pt x="6391" y="22557"/>
                  </a:cubicBezTo>
                  <a:close/>
                  <a:moveTo>
                    <a:pt x="9148" y="34336"/>
                  </a:moveTo>
                  <a:cubicBezTo>
                    <a:pt x="9850" y="33985"/>
                    <a:pt x="9875" y="33985"/>
                    <a:pt x="9825" y="33384"/>
                  </a:cubicBezTo>
                  <a:cubicBezTo>
                    <a:pt x="9574" y="33760"/>
                    <a:pt x="9348" y="34035"/>
                    <a:pt x="9148" y="34336"/>
                  </a:cubicBezTo>
                  <a:close/>
                  <a:moveTo>
                    <a:pt x="25564" y="25389"/>
                  </a:moveTo>
                  <a:cubicBezTo>
                    <a:pt x="25113" y="25689"/>
                    <a:pt x="24787" y="26065"/>
                    <a:pt x="24862" y="26717"/>
                  </a:cubicBezTo>
                  <a:cubicBezTo>
                    <a:pt x="25364" y="26341"/>
                    <a:pt x="25614" y="25965"/>
                    <a:pt x="25564" y="25389"/>
                  </a:cubicBezTo>
                  <a:close/>
                  <a:moveTo>
                    <a:pt x="5514" y="21379"/>
                  </a:moveTo>
                  <a:cubicBezTo>
                    <a:pt x="6115" y="20978"/>
                    <a:pt x="6216" y="20852"/>
                    <a:pt x="6416" y="20075"/>
                  </a:cubicBezTo>
                  <a:cubicBezTo>
                    <a:pt x="5840" y="20426"/>
                    <a:pt x="5664" y="20652"/>
                    <a:pt x="5514" y="21379"/>
                  </a:cubicBezTo>
                  <a:close/>
                  <a:moveTo>
                    <a:pt x="7394" y="22707"/>
                  </a:moveTo>
                  <a:cubicBezTo>
                    <a:pt x="6968" y="23033"/>
                    <a:pt x="6742" y="23434"/>
                    <a:pt x="6567" y="23835"/>
                  </a:cubicBezTo>
                  <a:cubicBezTo>
                    <a:pt x="6516" y="23910"/>
                    <a:pt x="6592" y="24060"/>
                    <a:pt x="6642" y="24110"/>
                  </a:cubicBezTo>
                  <a:cubicBezTo>
                    <a:pt x="6717" y="24161"/>
                    <a:pt x="6867" y="24136"/>
                    <a:pt x="6942" y="24085"/>
                  </a:cubicBezTo>
                  <a:cubicBezTo>
                    <a:pt x="7318" y="23735"/>
                    <a:pt x="7444" y="23308"/>
                    <a:pt x="7394" y="22707"/>
                  </a:cubicBezTo>
                  <a:close/>
                  <a:moveTo>
                    <a:pt x="25038" y="24336"/>
                  </a:moveTo>
                  <a:cubicBezTo>
                    <a:pt x="24562" y="24587"/>
                    <a:pt x="24236" y="24938"/>
                    <a:pt x="24110" y="25414"/>
                  </a:cubicBezTo>
                  <a:cubicBezTo>
                    <a:pt x="24085" y="25489"/>
                    <a:pt x="24161" y="25639"/>
                    <a:pt x="24236" y="25689"/>
                  </a:cubicBezTo>
                  <a:cubicBezTo>
                    <a:pt x="24286" y="25740"/>
                    <a:pt x="24461" y="25714"/>
                    <a:pt x="24511" y="25664"/>
                  </a:cubicBezTo>
                  <a:cubicBezTo>
                    <a:pt x="24837" y="25288"/>
                    <a:pt x="25063" y="24887"/>
                    <a:pt x="25038" y="24336"/>
                  </a:cubicBezTo>
                  <a:close/>
                  <a:moveTo>
                    <a:pt x="25514" y="29073"/>
                  </a:moveTo>
                  <a:cubicBezTo>
                    <a:pt x="26115" y="28797"/>
                    <a:pt x="26216" y="28622"/>
                    <a:pt x="26416" y="27920"/>
                  </a:cubicBezTo>
                  <a:cubicBezTo>
                    <a:pt x="26491" y="27644"/>
                    <a:pt x="26592" y="27369"/>
                    <a:pt x="26166" y="27043"/>
                  </a:cubicBezTo>
                  <a:cubicBezTo>
                    <a:pt x="26065" y="27795"/>
                    <a:pt x="25589" y="28346"/>
                    <a:pt x="25514" y="29073"/>
                  </a:cubicBezTo>
                  <a:close/>
                  <a:moveTo>
                    <a:pt x="2256" y="15414"/>
                  </a:moveTo>
                  <a:cubicBezTo>
                    <a:pt x="1855" y="16316"/>
                    <a:pt x="1805" y="17143"/>
                    <a:pt x="2005" y="18196"/>
                  </a:cubicBezTo>
                  <a:cubicBezTo>
                    <a:pt x="2256" y="17669"/>
                    <a:pt x="2356" y="16466"/>
                    <a:pt x="2256" y="15414"/>
                  </a:cubicBezTo>
                  <a:close/>
                  <a:moveTo>
                    <a:pt x="17945" y="6792"/>
                  </a:moveTo>
                  <a:cubicBezTo>
                    <a:pt x="17970" y="6792"/>
                    <a:pt x="18020" y="6817"/>
                    <a:pt x="18020" y="6792"/>
                  </a:cubicBezTo>
                  <a:cubicBezTo>
                    <a:pt x="18622" y="6341"/>
                    <a:pt x="18973" y="5714"/>
                    <a:pt x="19248" y="5038"/>
                  </a:cubicBezTo>
                  <a:cubicBezTo>
                    <a:pt x="19273" y="4988"/>
                    <a:pt x="19148" y="4887"/>
                    <a:pt x="19098" y="4787"/>
                  </a:cubicBezTo>
                  <a:cubicBezTo>
                    <a:pt x="17945" y="6216"/>
                    <a:pt x="17945" y="6216"/>
                    <a:pt x="17945" y="6792"/>
                  </a:cubicBezTo>
                  <a:close/>
                  <a:moveTo>
                    <a:pt x="24186" y="9649"/>
                  </a:moveTo>
                  <a:cubicBezTo>
                    <a:pt x="24562" y="8847"/>
                    <a:pt x="24562" y="8672"/>
                    <a:pt x="24336" y="7544"/>
                  </a:cubicBezTo>
                  <a:cubicBezTo>
                    <a:pt x="24311" y="7369"/>
                    <a:pt x="24261" y="7168"/>
                    <a:pt x="23985" y="7168"/>
                  </a:cubicBezTo>
                  <a:cubicBezTo>
                    <a:pt x="23860" y="7945"/>
                    <a:pt x="23985" y="8697"/>
                    <a:pt x="24186" y="9649"/>
                  </a:cubicBezTo>
                  <a:close/>
                  <a:moveTo>
                    <a:pt x="18020" y="9374"/>
                  </a:moveTo>
                  <a:cubicBezTo>
                    <a:pt x="18371" y="8847"/>
                    <a:pt x="18672" y="8271"/>
                    <a:pt x="18922" y="7669"/>
                  </a:cubicBezTo>
                  <a:cubicBezTo>
                    <a:pt x="18973" y="7519"/>
                    <a:pt x="19098" y="7318"/>
                    <a:pt x="18772" y="7193"/>
                  </a:cubicBezTo>
                  <a:cubicBezTo>
                    <a:pt x="18496" y="7544"/>
                    <a:pt x="18221" y="7870"/>
                    <a:pt x="17945" y="8221"/>
                  </a:cubicBezTo>
                  <a:cubicBezTo>
                    <a:pt x="17845" y="8371"/>
                    <a:pt x="17745" y="8546"/>
                    <a:pt x="17669" y="8697"/>
                  </a:cubicBezTo>
                  <a:cubicBezTo>
                    <a:pt x="17569" y="8973"/>
                    <a:pt x="17569" y="9223"/>
                    <a:pt x="18020" y="9374"/>
                  </a:cubicBezTo>
                  <a:close/>
                  <a:moveTo>
                    <a:pt x="1278" y="15188"/>
                  </a:moveTo>
                  <a:cubicBezTo>
                    <a:pt x="1704" y="14261"/>
                    <a:pt x="1930" y="12907"/>
                    <a:pt x="1754" y="12156"/>
                  </a:cubicBezTo>
                  <a:cubicBezTo>
                    <a:pt x="1303" y="13033"/>
                    <a:pt x="1153" y="13935"/>
                    <a:pt x="978" y="14837"/>
                  </a:cubicBezTo>
                  <a:cubicBezTo>
                    <a:pt x="927" y="15038"/>
                    <a:pt x="1003" y="15213"/>
                    <a:pt x="1278" y="15188"/>
                  </a:cubicBezTo>
                  <a:close/>
                  <a:moveTo>
                    <a:pt x="10902" y="29349"/>
                  </a:moveTo>
                  <a:cubicBezTo>
                    <a:pt x="9975" y="30276"/>
                    <a:pt x="9323" y="31153"/>
                    <a:pt x="8872" y="32131"/>
                  </a:cubicBezTo>
                  <a:cubicBezTo>
                    <a:pt x="8822" y="32231"/>
                    <a:pt x="8797" y="32356"/>
                    <a:pt x="8797" y="32456"/>
                  </a:cubicBezTo>
                  <a:cubicBezTo>
                    <a:pt x="8772" y="32607"/>
                    <a:pt x="8722" y="32757"/>
                    <a:pt x="8998" y="32757"/>
                  </a:cubicBezTo>
                  <a:cubicBezTo>
                    <a:pt x="9198" y="32431"/>
                    <a:pt x="9399" y="32080"/>
                    <a:pt x="9599" y="31730"/>
                  </a:cubicBezTo>
                  <a:cubicBezTo>
                    <a:pt x="9850" y="31354"/>
                    <a:pt x="10100" y="31003"/>
                    <a:pt x="10351" y="30627"/>
                  </a:cubicBezTo>
                  <a:cubicBezTo>
                    <a:pt x="10551" y="30301"/>
                    <a:pt x="10802" y="29975"/>
                    <a:pt x="10902" y="29349"/>
                  </a:cubicBezTo>
                  <a:close/>
                  <a:moveTo>
                    <a:pt x="18221" y="10927"/>
                  </a:moveTo>
                  <a:cubicBezTo>
                    <a:pt x="17795" y="11253"/>
                    <a:pt x="17569" y="11604"/>
                    <a:pt x="17619" y="12080"/>
                  </a:cubicBezTo>
                  <a:cubicBezTo>
                    <a:pt x="17719" y="12882"/>
                    <a:pt x="17619" y="13634"/>
                    <a:pt x="17419" y="14386"/>
                  </a:cubicBezTo>
                  <a:cubicBezTo>
                    <a:pt x="17369" y="14612"/>
                    <a:pt x="17419" y="14837"/>
                    <a:pt x="17419" y="15038"/>
                  </a:cubicBezTo>
                  <a:cubicBezTo>
                    <a:pt x="17494" y="15038"/>
                    <a:pt x="17544" y="15063"/>
                    <a:pt x="17569" y="15038"/>
                  </a:cubicBezTo>
                  <a:cubicBezTo>
                    <a:pt x="17669" y="14988"/>
                    <a:pt x="17770" y="14937"/>
                    <a:pt x="17820" y="14837"/>
                  </a:cubicBezTo>
                  <a:cubicBezTo>
                    <a:pt x="18196" y="14135"/>
                    <a:pt x="18396" y="13384"/>
                    <a:pt x="18196" y="12607"/>
                  </a:cubicBezTo>
                  <a:cubicBezTo>
                    <a:pt x="18070" y="12130"/>
                    <a:pt x="18095" y="11729"/>
                    <a:pt x="18246" y="11303"/>
                  </a:cubicBezTo>
                  <a:cubicBezTo>
                    <a:pt x="18271" y="11203"/>
                    <a:pt x="18221" y="11078"/>
                    <a:pt x="18221" y="10927"/>
                  </a:cubicBezTo>
                  <a:close/>
                  <a:moveTo>
                    <a:pt x="24010" y="19825"/>
                  </a:moveTo>
                  <a:cubicBezTo>
                    <a:pt x="24286" y="19875"/>
                    <a:pt x="24411" y="19674"/>
                    <a:pt x="24511" y="19474"/>
                  </a:cubicBezTo>
                  <a:cubicBezTo>
                    <a:pt x="24963" y="18622"/>
                    <a:pt x="25263" y="17694"/>
                    <a:pt x="25263" y="16692"/>
                  </a:cubicBezTo>
                  <a:cubicBezTo>
                    <a:pt x="25263" y="15464"/>
                    <a:pt x="25238" y="14236"/>
                    <a:pt x="25238" y="13008"/>
                  </a:cubicBezTo>
                  <a:cubicBezTo>
                    <a:pt x="25238" y="12882"/>
                    <a:pt x="25163" y="12757"/>
                    <a:pt x="25138" y="12632"/>
                  </a:cubicBezTo>
                  <a:cubicBezTo>
                    <a:pt x="25013" y="12832"/>
                    <a:pt x="24963" y="13058"/>
                    <a:pt x="24938" y="13258"/>
                  </a:cubicBezTo>
                  <a:cubicBezTo>
                    <a:pt x="24938" y="13860"/>
                    <a:pt x="24963" y="14461"/>
                    <a:pt x="24938" y="15063"/>
                  </a:cubicBezTo>
                  <a:cubicBezTo>
                    <a:pt x="24887" y="16692"/>
                    <a:pt x="24737" y="18321"/>
                    <a:pt x="24010" y="19825"/>
                  </a:cubicBezTo>
                  <a:cubicBezTo>
                    <a:pt x="24010" y="19900"/>
                    <a:pt x="24010" y="19950"/>
                    <a:pt x="24010" y="20025"/>
                  </a:cubicBezTo>
                  <a:cubicBezTo>
                    <a:pt x="24010" y="20050"/>
                    <a:pt x="24060" y="20075"/>
                    <a:pt x="24060" y="20100"/>
                  </a:cubicBezTo>
                  <a:cubicBezTo>
                    <a:pt x="24060" y="20075"/>
                    <a:pt x="24060" y="20050"/>
                    <a:pt x="24060" y="20000"/>
                  </a:cubicBezTo>
                  <a:cubicBezTo>
                    <a:pt x="24035" y="19950"/>
                    <a:pt x="24010" y="19875"/>
                    <a:pt x="24010" y="19825"/>
                  </a:cubicBezTo>
                  <a:close/>
                  <a:moveTo>
                    <a:pt x="10301" y="22582"/>
                  </a:moveTo>
                  <a:cubicBezTo>
                    <a:pt x="9749" y="22983"/>
                    <a:pt x="9699" y="23133"/>
                    <a:pt x="9950" y="23760"/>
                  </a:cubicBezTo>
                  <a:cubicBezTo>
                    <a:pt x="9574" y="23459"/>
                    <a:pt x="9399" y="23058"/>
                    <a:pt x="9323" y="22607"/>
                  </a:cubicBezTo>
                  <a:cubicBezTo>
                    <a:pt x="9073" y="21053"/>
                    <a:pt x="8822" y="19499"/>
                    <a:pt x="8847" y="17920"/>
                  </a:cubicBezTo>
                  <a:cubicBezTo>
                    <a:pt x="8872" y="16767"/>
                    <a:pt x="8847" y="15614"/>
                    <a:pt x="8822" y="14461"/>
                  </a:cubicBezTo>
                  <a:cubicBezTo>
                    <a:pt x="8822" y="14135"/>
                    <a:pt x="8797" y="13810"/>
                    <a:pt x="8772" y="13484"/>
                  </a:cubicBezTo>
                  <a:cubicBezTo>
                    <a:pt x="8421" y="14135"/>
                    <a:pt x="8446" y="14862"/>
                    <a:pt x="8421" y="15539"/>
                  </a:cubicBezTo>
                  <a:cubicBezTo>
                    <a:pt x="8396" y="16266"/>
                    <a:pt x="8396" y="16968"/>
                    <a:pt x="8396" y="17669"/>
                  </a:cubicBezTo>
                  <a:cubicBezTo>
                    <a:pt x="8396" y="18346"/>
                    <a:pt x="8371" y="19023"/>
                    <a:pt x="8396" y="19699"/>
                  </a:cubicBezTo>
                  <a:cubicBezTo>
                    <a:pt x="8446" y="20401"/>
                    <a:pt x="8521" y="21103"/>
                    <a:pt x="8622" y="21805"/>
                  </a:cubicBezTo>
                  <a:cubicBezTo>
                    <a:pt x="8722" y="22506"/>
                    <a:pt x="8897" y="23183"/>
                    <a:pt x="9048" y="23785"/>
                  </a:cubicBezTo>
                  <a:cubicBezTo>
                    <a:pt x="8647" y="24010"/>
                    <a:pt x="8346" y="24261"/>
                    <a:pt x="7995" y="24361"/>
                  </a:cubicBezTo>
                  <a:cubicBezTo>
                    <a:pt x="7619" y="24461"/>
                    <a:pt x="7193" y="24461"/>
                    <a:pt x="6817" y="24511"/>
                  </a:cubicBezTo>
                  <a:cubicBezTo>
                    <a:pt x="6767" y="24511"/>
                    <a:pt x="6767" y="24587"/>
                    <a:pt x="6717" y="24662"/>
                  </a:cubicBezTo>
                  <a:cubicBezTo>
                    <a:pt x="7669" y="24862"/>
                    <a:pt x="8572" y="24336"/>
                    <a:pt x="9499" y="24511"/>
                  </a:cubicBezTo>
                  <a:cubicBezTo>
                    <a:pt x="9674" y="24637"/>
                    <a:pt x="9825" y="24787"/>
                    <a:pt x="9900" y="24862"/>
                  </a:cubicBezTo>
                  <a:cubicBezTo>
                    <a:pt x="10376" y="24812"/>
                    <a:pt x="10752" y="24787"/>
                    <a:pt x="11128" y="24737"/>
                  </a:cubicBezTo>
                  <a:cubicBezTo>
                    <a:pt x="11529" y="24712"/>
                    <a:pt x="11955" y="24737"/>
                    <a:pt x="12356" y="24637"/>
                  </a:cubicBezTo>
                  <a:cubicBezTo>
                    <a:pt x="13734" y="24336"/>
                    <a:pt x="15113" y="24010"/>
                    <a:pt x="16491" y="23659"/>
                  </a:cubicBezTo>
                  <a:cubicBezTo>
                    <a:pt x="16667" y="23634"/>
                    <a:pt x="16842" y="23534"/>
                    <a:pt x="17018" y="23484"/>
                  </a:cubicBezTo>
                  <a:cubicBezTo>
                    <a:pt x="16466" y="23384"/>
                    <a:pt x="15940" y="23384"/>
                    <a:pt x="15414" y="23484"/>
                  </a:cubicBezTo>
                  <a:cubicBezTo>
                    <a:pt x="14311" y="23684"/>
                    <a:pt x="13233" y="23910"/>
                    <a:pt x="12130" y="24136"/>
                  </a:cubicBezTo>
                  <a:cubicBezTo>
                    <a:pt x="11654" y="24236"/>
                    <a:pt x="11203" y="24361"/>
                    <a:pt x="10802" y="24211"/>
                  </a:cubicBezTo>
                  <a:cubicBezTo>
                    <a:pt x="10577" y="23910"/>
                    <a:pt x="10953" y="23534"/>
                    <a:pt x="10501" y="23359"/>
                  </a:cubicBezTo>
                  <a:cubicBezTo>
                    <a:pt x="10301" y="23634"/>
                    <a:pt x="10075" y="23935"/>
                    <a:pt x="9825" y="24261"/>
                  </a:cubicBezTo>
                  <a:cubicBezTo>
                    <a:pt x="9699" y="23860"/>
                    <a:pt x="9699" y="23860"/>
                    <a:pt x="9925" y="23760"/>
                  </a:cubicBezTo>
                  <a:cubicBezTo>
                    <a:pt x="9850" y="23308"/>
                    <a:pt x="10226" y="22983"/>
                    <a:pt x="10276" y="22557"/>
                  </a:cubicBezTo>
                  <a:cubicBezTo>
                    <a:pt x="10301" y="22431"/>
                    <a:pt x="10301" y="22331"/>
                    <a:pt x="10326" y="22206"/>
                  </a:cubicBezTo>
                  <a:cubicBezTo>
                    <a:pt x="10301" y="22206"/>
                    <a:pt x="10276" y="22206"/>
                    <a:pt x="10251" y="22206"/>
                  </a:cubicBezTo>
                  <a:cubicBezTo>
                    <a:pt x="10276" y="22331"/>
                    <a:pt x="10276" y="22456"/>
                    <a:pt x="10301" y="22582"/>
                  </a:cubicBezTo>
                  <a:close/>
                  <a:moveTo>
                    <a:pt x="8747" y="30426"/>
                  </a:moveTo>
                  <a:cubicBezTo>
                    <a:pt x="8672" y="30401"/>
                    <a:pt x="8572" y="30401"/>
                    <a:pt x="8496" y="30401"/>
                  </a:cubicBezTo>
                  <a:cubicBezTo>
                    <a:pt x="8496" y="30426"/>
                    <a:pt x="8496" y="30451"/>
                    <a:pt x="8496" y="30476"/>
                  </a:cubicBezTo>
                  <a:cubicBezTo>
                    <a:pt x="8572" y="30451"/>
                    <a:pt x="8647" y="30426"/>
                    <a:pt x="8722" y="30401"/>
                  </a:cubicBezTo>
                  <a:cubicBezTo>
                    <a:pt x="8822" y="30201"/>
                    <a:pt x="8922" y="30000"/>
                    <a:pt x="8772" y="29775"/>
                  </a:cubicBezTo>
                  <a:cubicBezTo>
                    <a:pt x="8797" y="29800"/>
                    <a:pt x="8847" y="29825"/>
                    <a:pt x="8872" y="29825"/>
                  </a:cubicBezTo>
                  <a:cubicBezTo>
                    <a:pt x="8922" y="29800"/>
                    <a:pt x="8973" y="29775"/>
                    <a:pt x="9023" y="29725"/>
                  </a:cubicBezTo>
                  <a:cubicBezTo>
                    <a:pt x="9023" y="29725"/>
                    <a:pt x="9023" y="29674"/>
                    <a:pt x="8998" y="29624"/>
                  </a:cubicBezTo>
                  <a:cubicBezTo>
                    <a:pt x="8947" y="29649"/>
                    <a:pt x="8897" y="29699"/>
                    <a:pt x="8847" y="29725"/>
                  </a:cubicBezTo>
                  <a:cubicBezTo>
                    <a:pt x="8822" y="29750"/>
                    <a:pt x="8822" y="29775"/>
                    <a:pt x="8797" y="29825"/>
                  </a:cubicBezTo>
                  <a:cubicBezTo>
                    <a:pt x="8647" y="30000"/>
                    <a:pt x="8572" y="30201"/>
                    <a:pt x="8747" y="30426"/>
                  </a:cubicBezTo>
                  <a:close/>
                  <a:moveTo>
                    <a:pt x="1053" y="11504"/>
                  </a:moveTo>
                  <a:cubicBezTo>
                    <a:pt x="927" y="11554"/>
                    <a:pt x="777" y="11579"/>
                    <a:pt x="577" y="11629"/>
                  </a:cubicBezTo>
                  <a:cubicBezTo>
                    <a:pt x="301" y="9950"/>
                    <a:pt x="0" y="8271"/>
                    <a:pt x="226" y="6541"/>
                  </a:cubicBezTo>
                  <a:cubicBezTo>
                    <a:pt x="351" y="5614"/>
                    <a:pt x="551" y="4712"/>
                    <a:pt x="802" y="3810"/>
                  </a:cubicBezTo>
                  <a:cubicBezTo>
                    <a:pt x="1128" y="2682"/>
                    <a:pt x="1379" y="1554"/>
                    <a:pt x="1654" y="451"/>
                  </a:cubicBezTo>
                  <a:cubicBezTo>
                    <a:pt x="1704" y="276"/>
                    <a:pt x="1704" y="50"/>
                    <a:pt x="2005" y="0"/>
                  </a:cubicBezTo>
                  <a:cubicBezTo>
                    <a:pt x="2206" y="576"/>
                    <a:pt x="2381" y="1178"/>
                    <a:pt x="2582" y="1754"/>
                  </a:cubicBezTo>
                  <a:cubicBezTo>
                    <a:pt x="3158" y="3459"/>
                    <a:pt x="3835" y="5113"/>
                    <a:pt x="4988" y="6541"/>
                  </a:cubicBezTo>
                  <a:cubicBezTo>
                    <a:pt x="5163" y="6742"/>
                    <a:pt x="5213" y="7068"/>
                    <a:pt x="5338" y="7343"/>
                  </a:cubicBezTo>
                  <a:cubicBezTo>
                    <a:pt x="5539" y="7394"/>
                    <a:pt x="5815" y="7394"/>
                    <a:pt x="5940" y="7519"/>
                  </a:cubicBezTo>
                  <a:cubicBezTo>
                    <a:pt x="6516" y="8171"/>
                    <a:pt x="7293" y="8246"/>
                    <a:pt x="8145" y="8246"/>
                  </a:cubicBezTo>
                  <a:cubicBezTo>
                    <a:pt x="8271" y="8772"/>
                    <a:pt x="8371" y="9298"/>
                    <a:pt x="8471" y="9850"/>
                  </a:cubicBezTo>
                  <a:cubicBezTo>
                    <a:pt x="8521" y="9850"/>
                    <a:pt x="8546" y="9850"/>
                    <a:pt x="8597" y="9850"/>
                  </a:cubicBezTo>
                  <a:cubicBezTo>
                    <a:pt x="8672" y="9248"/>
                    <a:pt x="8772" y="8622"/>
                    <a:pt x="8872" y="7970"/>
                  </a:cubicBezTo>
                  <a:cubicBezTo>
                    <a:pt x="9875" y="7118"/>
                    <a:pt x="11028" y="6441"/>
                    <a:pt x="12130" y="5664"/>
                  </a:cubicBezTo>
                  <a:cubicBezTo>
                    <a:pt x="12882" y="5138"/>
                    <a:pt x="13634" y="4561"/>
                    <a:pt x="14336" y="3960"/>
                  </a:cubicBezTo>
                  <a:cubicBezTo>
                    <a:pt x="14612" y="3709"/>
                    <a:pt x="14862" y="3559"/>
                    <a:pt x="15213" y="3559"/>
                  </a:cubicBezTo>
                  <a:cubicBezTo>
                    <a:pt x="15514" y="3534"/>
                    <a:pt x="15815" y="3534"/>
                    <a:pt x="16115" y="3509"/>
                  </a:cubicBezTo>
                  <a:cubicBezTo>
                    <a:pt x="16391" y="3459"/>
                    <a:pt x="16742" y="3459"/>
                    <a:pt x="16968" y="3333"/>
                  </a:cubicBezTo>
                  <a:cubicBezTo>
                    <a:pt x="17469" y="3033"/>
                    <a:pt x="17995" y="2882"/>
                    <a:pt x="18572" y="2957"/>
                  </a:cubicBezTo>
                  <a:cubicBezTo>
                    <a:pt x="18897" y="2983"/>
                    <a:pt x="19148" y="2807"/>
                    <a:pt x="19349" y="2582"/>
                  </a:cubicBezTo>
                  <a:cubicBezTo>
                    <a:pt x="19549" y="2406"/>
                    <a:pt x="19699" y="2206"/>
                    <a:pt x="19900" y="2005"/>
                  </a:cubicBezTo>
                  <a:cubicBezTo>
                    <a:pt x="21228" y="2506"/>
                    <a:pt x="22532" y="2907"/>
                    <a:pt x="23985" y="2932"/>
                  </a:cubicBezTo>
                  <a:cubicBezTo>
                    <a:pt x="24060" y="3183"/>
                    <a:pt x="24186" y="3409"/>
                    <a:pt x="24236" y="3659"/>
                  </a:cubicBezTo>
                  <a:cubicBezTo>
                    <a:pt x="24988" y="6466"/>
                    <a:pt x="25564" y="9323"/>
                    <a:pt x="25740" y="12256"/>
                  </a:cubicBezTo>
                  <a:cubicBezTo>
                    <a:pt x="25840" y="13659"/>
                    <a:pt x="25890" y="15088"/>
                    <a:pt x="25915" y="16516"/>
                  </a:cubicBezTo>
                  <a:cubicBezTo>
                    <a:pt x="25990" y="18246"/>
                    <a:pt x="25689" y="19925"/>
                    <a:pt x="25263" y="21604"/>
                  </a:cubicBezTo>
                  <a:cubicBezTo>
                    <a:pt x="24938" y="22907"/>
                    <a:pt x="23910" y="23584"/>
                    <a:pt x="22582" y="23308"/>
                  </a:cubicBezTo>
                  <a:cubicBezTo>
                    <a:pt x="21078" y="23033"/>
                    <a:pt x="19574" y="22882"/>
                    <a:pt x="18221" y="23233"/>
                  </a:cubicBezTo>
                  <a:cubicBezTo>
                    <a:pt x="18647" y="23308"/>
                    <a:pt x="19223" y="23434"/>
                    <a:pt x="19800" y="23509"/>
                  </a:cubicBezTo>
                  <a:cubicBezTo>
                    <a:pt x="20176" y="23559"/>
                    <a:pt x="20552" y="23559"/>
                    <a:pt x="20927" y="23584"/>
                  </a:cubicBezTo>
                  <a:cubicBezTo>
                    <a:pt x="21855" y="23634"/>
                    <a:pt x="22782" y="23484"/>
                    <a:pt x="23709" y="23785"/>
                  </a:cubicBezTo>
                  <a:cubicBezTo>
                    <a:pt x="23985" y="23885"/>
                    <a:pt x="24361" y="23735"/>
                    <a:pt x="24662" y="23634"/>
                  </a:cubicBezTo>
                  <a:cubicBezTo>
                    <a:pt x="24862" y="23584"/>
                    <a:pt x="25063" y="23434"/>
                    <a:pt x="25238" y="23334"/>
                  </a:cubicBezTo>
                  <a:cubicBezTo>
                    <a:pt x="27644" y="27068"/>
                    <a:pt x="28897" y="29624"/>
                    <a:pt x="29098" y="31830"/>
                  </a:cubicBezTo>
                  <a:cubicBezTo>
                    <a:pt x="28998" y="31880"/>
                    <a:pt x="28897" y="31955"/>
                    <a:pt x="28797" y="31955"/>
                  </a:cubicBezTo>
                  <a:cubicBezTo>
                    <a:pt x="27544" y="32030"/>
                    <a:pt x="26391" y="32481"/>
                    <a:pt x="25213" y="32807"/>
                  </a:cubicBezTo>
                  <a:cubicBezTo>
                    <a:pt x="23384" y="33334"/>
                    <a:pt x="21604" y="34010"/>
                    <a:pt x="19750" y="34436"/>
                  </a:cubicBezTo>
                  <a:cubicBezTo>
                    <a:pt x="17719" y="34938"/>
                    <a:pt x="15714" y="35088"/>
                    <a:pt x="13634" y="35063"/>
                  </a:cubicBezTo>
                  <a:cubicBezTo>
                    <a:pt x="12156" y="35038"/>
                    <a:pt x="10652" y="35038"/>
                    <a:pt x="9148" y="35063"/>
                  </a:cubicBezTo>
                  <a:cubicBezTo>
                    <a:pt x="7845" y="35088"/>
                    <a:pt x="6567" y="34887"/>
                    <a:pt x="5263" y="34662"/>
                  </a:cubicBezTo>
                  <a:cubicBezTo>
                    <a:pt x="4085" y="34461"/>
                    <a:pt x="3083" y="33935"/>
                    <a:pt x="2206" y="33108"/>
                  </a:cubicBezTo>
                  <a:cubicBezTo>
                    <a:pt x="2055" y="32958"/>
                    <a:pt x="1880" y="32807"/>
                    <a:pt x="1679" y="32607"/>
                  </a:cubicBezTo>
                  <a:cubicBezTo>
                    <a:pt x="2005" y="31755"/>
                    <a:pt x="2356" y="30902"/>
                    <a:pt x="2682" y="30025"/>
                  </a:cubicBezTo>
                  <a:cubicBezTo>
                    <a:pt x="2983" y="29198"/>
                    <a:pt x="3308" y="28346"/>
                    <a:pt x="3559" y="27494"/>
                  </a:cubicBezTo>
                  <a:cubicBezTo>
                    <a:pt x="3835" y="26617"/>
                    <a:pt x="4035" y="25689"/>
                    <a:pt x="4311" y="24712"/>
                  </a:cubicBezTo>
                  <a:cubicBezTo>
                    <a:pt x="4712" y="24662"/>
                    <a:pt x="5163" y="24562"/>
                    <a:pt x="5765" y="24461"/>
                  </a:cubicBezTo>
                  <a:cubicBezTo>
                    <a:pt x="4662" y="24110"/>
                    <a:pt x="4411" y="23985"/>
                    <a:pt x="3810" y="23434"/>
                  </a:cubicBezTo>
                  <a:cubicBezTo>
                    <a:pt x="3358" y="23008"/>
                    <a:pt x="3058" y="22532"/>
                    <a:pt x="3133" y="21855"/>
                  </a:cubicBezTo>
                  <a:cubicBezTo>
                    <a:pt x="3208" y="21379"/>
                    <a:pt x="3308" y="20877"/>
                    <a:pt x="2882" y="20376"/>
                  </a:cubicBezTo>
                  <a:cubicBezTo>
                    <a:pt x="2932" y="20902"/>
                    <a:pt x="2957" y="21328"/>
                    <a:pt x="3008" y="21980"/>
                  </a:cubicBezTo>
                  <a:cubicBezTo>
                    <a:pt x="2757" y="21704"/>
                    <a:pt x="2607" y="21604"/>
                    <a:pt x="2556" y="21454"/>
                  </a:cubicBezTo>
                  <a:cubicBezTo>
                    <a:pt x="1980" y="20151"/>
                    <a:pt x="1529" y="18822"/>
                    <a:pt x="1253" y="17419"/>
                  </a:cubicBezTo>
                  <a:cubicBezTo>
                    <a:pt x="1053" y="16266"/>
                    <a:pt x="852" y="15138"/>
                    <a:pt x="677" y="13985"/>
                  </a:cubicBezTo>
                  <a:cubicBezTo>
                    <a:pt x="602" y="13509"/>
                    <a:pt x="551" y="13058"/>
                    <a:pt x="802" y="12582"/>
                  </a:cubicBezTo>
                  <a:cubicBezTo>
                    <a:pt x="978" y="12281"/>
                    <a:pt x="952" y="11855"/>
                    <a:pt x="1028" y="11504"/>
                  </a:cubicBezTo>
                  <a:cubicBezTo>
                    <a:pt x="1078" y="11379"/>
                    <a:pt x="1128" y="11253"/>
                    <a:pt x="1178" y="11128"/>
                  </a:cubicBezTo>
                  <a:cubicBezTo>
                    <a:pt x="1153" y="11103"/>
                    <a:pt x="1103" y="11103"/>
                    <a:pt x="1053" y="11078"/>
                  </a:cubicBezTo>
                  <a:lnTo>
                    <a:pt x="1053" y="11504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79"/>
            <p:cNvSpPr/>
            <p:nvPr/>
          </p:nvSpPr>
          <p:spPr>
            <a:xfrm>
              <a:off x="2026522" y="3589488"/>
              <a:ext cx="233322" cy="684345"/>
            </a:xfrm>
            <a:custGeom>
              <a:avLst/>
              <a:gdLst/>
              <a:ahLst/>
              <a:cxnLst/>
              <a:rect l="l" t="t" r="r" b="b"/>
              <a:pathLst>
                <a:path w="8999" h="26392" extrusionOk="0">
                  <a:moveTo>
                    <a:pt x="1404" y="8797"/>
                  </a:moveTo>
                  <a:cubicBezTo>
                    <a:pt x="1530" y="8521"/>
                    <a:pt x="1630" y="8396"/>
                    <a:pt x="1655" y="8221"/>
                  </a:cubicBezTo>
                  <a:cubicBezTo>
                    <a:pt x="1705" y="8045"/>
                    <a:pt x="1530" y="7970"/>
                    <a:pt x="1404" y="8020"/>
                  </a:cubicBezTo>
                  <a:cubicBezTo>
                    <a:pt x="1304" y="8045"/>
                    <a:pt x="1204" y="8221"/>
                    <a:pt x="1179" y="8321"/>
                  </a:cubicBezTo>
                  <a:cubicBezTo>
                    <a:pt x="1179" y="8446"/>
                    <a:pt x="1279" y="8546"/>
                    <a:pt x="1404" y="8797"/>
                  </a:cubicBezTo>
                  <a:close/>
                  <a:moveTo>
                    <a:pt x="2106" y="13910"/>
                  </a:moveTo>
                  <a:cubicBezTo>
                    <a:pt x="2231" y="13885"/>
                    <a:pt x="2332" y="13885"/>
                    <a:pt x="2357" y="13835"/>
                  </a:cubicBezTo>
                  <a:cubicBezTo>
                    <a:pt x="2457" y="13534"/>
                    <a:pt x="2582" y="13233"/>
                    <a:pt x="2632" y="12907"/>
                  </a:cubicBezTo>
                  <a:cubicBezTo>
                    <a:pt x="2733" y="12331"/>
                    <a:pt x="2683" y="12055"/>
                    <a:pt x="2482" y="11404"/>
                  </a:cubicBezTo>
                  <a:cubicBezTo>
                    <a:pt x="2231" y="12281"/>
                    <a:pt x="1981" y="13058"/>
                    <a:pt x="2106" y="13910"/>
                  </a:cubicBezTo>
                  <a:close/>
                  <a:moveTo>
                    <a:pt x="1981" y="2155"/>
                  </a:moveTo>
                  <a:cubicBezTo>
                    <a:pt x="1028" y="2983"/>
                    <a:pt x="427" y="4286"/>
                    <a:pt x="477" y="5288"/>
                  </a:cubicBezTo>
                  <a:cubicBezTo>
                    <a:pt x="1003" y="4186"/>
                    <a:pt x="1479" y="3183"/>
                    <a:pt x="1981" y="2155"/>
                  </a:cubicBezTo>
                  <a:close/>
                  <a:moveTo>
                    <a:pt x="5765" y="23960"/>
                  </a:moveTo>
                  <a:cubicBezTo>
                    <a:pt x="5865" y="22882"/>
                    <a:pt x="5640" y="21078"/>
                    <a:pt x="5239" y="19900"/>
                  </a:cubicBezTo>
                  <a:cubicBezTo>
                    <a:pt x="5189" y="19699"/>
                    <a:pt x="5214" y="19424"/>
                    <a:pt x="4888" y="19399"/>
                  </a:cubicBezTo>
                  <a:cubicBezTo>
                    <a:pt x="4863" y="19449"/>
                    <a:pt x="4763" y="19524"/>
                    <a:pt x="4788" y="19574"/>
                  </a:cubicBezTo>
                  <a:cubicBezTo>
                    <a:pt x="5013" y="20902"/>
                    <a:pt x="5264" y="22206"/>
                    <a:pt x="5515" y="23534"/>
                  </a:cubicBezTo>
                  <a:cubicBezTo>
                    <a:pt x="5540" y="23659"/>
                    <a:pt x="5640" y="23760"/>
                    <a:pt x="5765" y="23960"/>
                  </a:cubicBezTo>
                  <a:close/>
                  <a:moveTo>
                    <a:pt x="3735" y="12456"/>
                  </a:moveTo>
                  <a:cubicBezTo>
                    <a:pt x="3760" y="12431"/>
                    <a:pt x="3785" y="12381"/>
                    <a:pt x="3785" y="12356"/>
                  </a:cubicBezTo>
                  <a:cubicBezTo>
                    <a:pt x="3760" y="12156"/>
                    <a:pt x="3735" y="11930"/>
                    <a:pt x="3660" y="11729"/>
                  </a:cubicBezTo>
                  <a:cubicBezTo>
                    <a:pt x="3109" y="9850"/>
                    <a:pt x="2783" y="7970"/>
                    <a:pt x="2883" y="6015"/>
                  </a:cubicBezTo>
                  <a:cubicBezTo>
                    <a:pt x="2883" y="5739"/>
                    <a:pt x="2858" y="5439"/>
                    <a:pt x="2833" y="5038"/>
                  </a:cubicBezTo>
                  <a:cubicBezTo>
                    <a:pt x="2131" y="6642"/>
                    <a:pt x="2808" y="10702"/>
                    <a:pt x="3735" y="12456"/>
                  </a:cubicBezTo>
                  <a:close/>
                  <a:moveTo>
                    <a:pt x="2332" y="9073"/>
                  </a:moveTo>
                  <a:cubicBezTo>
                    <a:pt x="1705" y="9599"/>
                    <a:pt x="1705" y="10301"/>
                    <a:pt x="1730" y="11028"/>
                  </a:cubicBezTo>
                  <a:cubicBezTo>
                    <a:pt x="1931" y="10376"/>
                    <a:pt x="2131" y="9724"/>
                    <a:pt x="2332" y="9048"/>
                  </a:cubicBezTo>
                  <a:cubicBezTo>
                    <a:pt x="2332" y="8998"/>
                    <a:pt x="2332" y="8922"/>
                    <a:pt x="2307" y="8847"/>
                  </a:cubicBezTo>
                  <a:close/>
                  <a:moveTo>
                    <a:pt x="1179" y="6040"/>
                  </a:moveTo>
                  <a:cubicBezTo>
                    <a:pt x="677" y="6316"/>
                    <a:pt x="753" y="6767"/>
                    <a:pt x="778" y="7343"/>
                  </a:cubicBezTo>
                  <a:cubicBezTo>
                    <a:pt x="1229" y="6892"/>
                    <a:pt x="1104" y="6441"/>
                    <a:pt x="1154" y="6015"/>
                  </a:cubicBezTo>
                  <a:cubicBezTo>
                    <a:pt x="1229" y="5865"/>
                    <a:pt x="1304" y="5689"/>
                    <a:pt x="1379" y="5539"/>
                  </a:cubicBezTo>
                  <a:cubicBezTo>
                    <a:pt x="1429" y="5338"/>
                    <a:pt x="1630" y="5163"/>
                    <a:pt x="1429" y="4937"/>
                  </a:cubicBezTo>
                  <a:cubicBezTo>
                    <a:pt x="1154" y="5263"/>
                    <a:pt x="1053" y="5639"/>
                    <a:pt x="1179" y="6040"/>
                  </a:cubicBezTo>
                  <a:close/>
                  <a:moveTo>
                    <a:pt x="4437" y="21830"/>
                  </a:moveTo>
                  <a:cubicBezTo>
                    <a:pt x="4236" y="21830"/>
                    <a:pt x="4061" y="21805"/>
                    <a:pt x="3835" y="21780"/>
                  </a:cubicBezTo>
                  <a:cubicBezTo>
                    <a:pt x="3810" y="21529"/>
                    <a:pt x="3760" y="21228"/>
                    <a:pt x="3760" y="20953"/>
                  </a:cubicBezTo>
                  <a:cubicBezTo>
                    <a:pt x="3710" y="20050"/>
                    <a:pt x="3560" y="19173"/>
                    <a:pt x="3184" y="18346"/>
                  </a:cubicBezTo>
                  <a:cubicBezTo>
                    <a:pt x="3033" y="18045"/>
                    <a:pt x="2933" y="17745"/>
                    <a:pt x="2908" y="17369"/>
                  </a:cubicBezTo>
                  <a:cubicBezTo>
                    <a:pt x="2908" y="17093"/>
                    <a:pt x="2783" y="16792"/>
                    <a:pt x="2683" y="16516"/>
                  </a:cubicBezTo>
                  <a:cubicBezTo>
                    <a:pt x="2382" y="15639"/>
                    <a:pt x="2056" y="14762"/>
                    <a:pt x="1730" y="13885"/>
                  </a:cubicBezTo>
                  <a:cubicBezTo>
                    <a:pt x="778" y="11353"/>
                    <a:pt x="302" y="8722"/>
                    <a:pt x="101" y="6015"/>
                  </a:cubicBezTo>
                  <a:cubicBezTo>
                    <a:pt x="1" y="4637"/>
                    <a:pt x="176" y="3258"/>
                    <a:pt x="402" y="1880"/>
                  </a:cubicBezTo>
                  <a:cubicBezTo>
                    <a:pt x="452" y="1629"/>
                    <a:pt x="502" y="1379"/>
                    <a:pt x="527" y="1128"/>
                  </a:cubicBezTo>
                  <a:cubicBezTo>
                    <a:pt x="552" y="902"/>
                    <a:pt x="502" y="677"/>
                    <a:pt x="502" y="476"/>
                  </a:cubicBezTo>
                  <a:cubicBezTo>
                    <a:pt x="552" y="451"/>
                    <a:pt x="652" y="401"/>
                    <a:pt x="677" y="426"/>
                  </a:cubicBezTo>
                  <a:cubicBezTo>
                    <a:pt x="1329" y="777"/>
                    <a:pt x="1956" y="877"/>
                    <a:pt x="2708" y="802"/>
                  </a:cubicBezTo>
                  <a:cubicBezTo>
                    <a:pt x="3635" y="702"/>
                    <a:pt x="4562" y="702"/>
                    <a:pt x="5364" y="125"/>
                  </a:cubicBezTo>
                  <a:cubicBezTo>
                    <a:pt x="5490" y="50"/>
                    <a:pt x="5665" y="25"/>
                    <a:pt x="5790" y="25"/>
                  </a:cubicBezTo>
                  <a:cubicBezTo>
                    <a:pt x="6317" y="0"/>
                    <a:pt x="6843" y="25"/>
                    <a:pt x="7369" y="25"/>
                  </a:cubicBezTo>
                  <a:cubicBezTo>
                    <a:pt x="7419" y="226"/>
                    <a:pt x="7444" y="401"/>
                    <a:pt x="7495" y="576"/>
                  </a:cubicBezTo>
                  <a:cubicBezTo>
                    <a:pt x="7971" y="777"/>
                    <a:pt x="8196" y="251"/>
                    <a:pt x="8673" y="150"/>
                  </a:cubicBezTo>
                  <a:cubicBezTo>
                    <a:pt x="8723" y="326"/>
                    <a:pt x="8823" y="476"/>
                    <a:pt x="8848" y="627"/>
                  </a:cubicBezTo>
                  <a:cubicBezTo>
                    <a:pt x="8898" y="877"/>
                    <a:pt x="8948" y="1153"/>
                    <a:pt x="8948" y="1404"/>
                  </a:cubicBezTo>
                  <a:cubicBezTo>
                    <a:pt x="8948" y="3208"/>
                    <a:pt x="8998" y="5013"/>
                    <a:pt x="8898" y="6792"/>
                  </a:cubicBezTo>
                  <a:cubicBezTo>
                    <a:pt x="8773" y="9148"/>
                    <a:pt x="8572" y="11479"/>
                    <a:pt x="8297" y="13810"/>
                  </a:cubicBezTo>
                  <a:cubicBezTo>
                    <a:pt x="8021" y="16166"/>
                    <a:pt x="8021" y="18496"/>
                    <a:pt x="8272" y="20852"/>
                  </a:cubicBezTo>
                  <a:cubicBezTo>
                    <a:pt x="8472" y="22456"/>
                    <a:pt x="8246" y="24060"/>
                    <a:pt x="8021" y="25639"/>
                  </a:cubicBezTo>
                  <a:cubicBezTo>
                    <a:pt x="7996" y="25790"/>
                    <a:pt x="7946" y="25940"/>
                    <a:pt x="7871" y="26065"/>
                  </a:cubicBezTo>
                  <a:cubicBezTo>
                    <a:pt x="7820" y="26166"/>
                    <a:pt x="7745" y="26241"/>
                    <a:pt x="7645" y="26391"/>
                  </a:cubicBezTo>
                  <a:cubicBezTo>
                    <a:pt x="6642" y="26341"/>
                    <a:pt x="5916" y="25689"/>
                    <a:pt x="5063" y="25238"/>
                  </a:cubicBezTo>
                  <a:cubicBezTo>
                    <a:pt x="5038" y="24912"/>
                    <a:pt x="4988" y="24612"/>
                    <a:pt x="4938" y="24311"/>
                  </a:cubicBezTo>
                  <a:cubicBezTo>
                    <a:pt x="4437" y="24787"/>
                    <a:pt x="4437" y="24787"/>
                    <a:pt x="4036" y="24461"/>
                  </a:cubicBezTo>
                  <a:cubicBezTo>
                    <a:pt x="4412" y="23885"/>
                    <a:pt x="4612" y="23233"/>
                    <a:pt x="4637" y="22481"/>
                  </a:cubicBezTo>
                  <a:cubicBezTo>
                    <a:pt x="4186" y="22632"/>
                    <a:pt x="4186" y="23008"/>
                    <a:pt x="4036" y="23308"/>
                  </a:cubicBezTo>
                  <a:cubicBezTo>
                    <a:pt x="3936" y="23559"/>
                    <a:pt x="3835" y="23810"/>
                    <a:pt x="3635" y="24286"/>
                  </a:cubicBezTo>
                  <a:cubicBezTo>
                    <a:pt x="3459" y="23158"/>
                    <a:pt x="4086" y="22531"/>
                    <a:pt x="4412" y="21805"/>
                  </a:cubicBezTo>
                  <a:cubicBezTo>
                    <a:pt x="4387" y="21755"/>
                    <a:pt x="4387" y="21679"/>
                    <a:pt x="4387" y="21629"/>
                  </a:cubicBezTo>
                  <a:cubicBezTo>
                    <a:pt x="4387" y="21604"/>
                    <a:pt x="4387" y="21554"/>
                    <a:pt x="4362" y="21529"/>
                  </a:cubicBezTo>
                  <a:cubicBezTo>
                    <a:pt x="4337" y="21579"/>
                    <a:pt x="4287" y="21629"/>
                    <a:pt x="4312" y="21679"/>
                  </a:cubicBezTo>
                  <a:cubicBezTo>
                    <a:pt x="4337" y="21729"/>
                    <a:pt x="4387" y="21780"/>
                    <a:pt x="4437" y="2183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79"/>
            <p:cNvSpPr/>
            <p:nvPr/>
          </p:nvSpPr>
          <p:spPr>
            <a:xfrm>
              <a:off x="1600877" y="3212947"/>
              <a:ext cx="549119" cy="321714"/>
            </a:xfrm>
            <a:custGeom>
              <a:avLst/>
              <a:gdLst/>
              <a:ahLst/>
              <a:cxnLst/>
              <a:rect l="l" t="t" r="r" b="b"/>
              <a:pathLst>
                <a:path w="21179" h="12407" extrusionOk="0">
                  <a:moveTo>
                    <a:pt x="9349" y="8973"/>
                  </a:moveTo>
                  <a:cubicBezTo>
                    <a:pt x="9525" y="8672"/>
                    <a:pt x="9449" y="8447"/>
                    <a:pt x="9124" y="8296"/>
                  </a:cubicBezTo>
                  <a:cubicBezTo>
                    <a:pt x="8973" y="8647"/>
                    <a:pt x="9023" y="8848"/>
                    <a:pt x="9349" y="8973"/>
                  </a:cubicBezTo>
                  <a:close/>
                  <a:moveTo>
                    <a:pt x="4562" y="7519"/>
                  </a:moveTo>
                  <a:cubicBezTo>
                    <a:pt x="4763" y="7244"/>
                    <a:pt x="4813" y="6993"/>
                    <a:pt x="4437" y="6592"/>
                  </a:cubicBezTo>
                  <a:cubicBezTo>
                    <a:pt x="4487" y="7043"/>
                    <a:pt x="4537" y="7294"/>
                    <a:pt x="4562" y="7519"/>
                  </a:cubicBezTo>
                  <a:close/>
                  <a:moveTo>
                    <a:pt x="10728" y="8672"/>
                  </a:moveTo>
                  <a:cubicBezTo>
                    <a:pt x="10552" y="9048"/>
                    <a:pt x="10602" y="9299"/>
                    <a:pt x="10928" y="9499"/>
                  </a:cubicBezTo>
                  <a:cubicBezTo>
                    <a:pt x="11078" y="9174"/>
                    <a:pt x="11053" y="8923"/>
                    <a:pt x="10728" y="8672"/>
                  </a:cubicBezTo>
                  <a:close/>
                  <a:moveTo>
                    <a:pt x="12682" y="9549"/>
                  </a:moveTo>
                  <a:cubicBezTo>
                    <a:pt x="12657" y="9575"/>
                    <a:pt x="12607" y="9600"/>
                    <a:pt x="12607" y="9625"/>
                  </a:cubicBezTo>
                  <a:cubicBezTo>
                    <a:pt x="12607" y="9800"/>
                    <a:pt x="12657" y="9950"/>
                    <a:pt x="12682" y="10126"/>
                  </a:cubicBezTo>
                  <a:cubicBezTo>
                    <a:pt x="12682" y="10126"/>
                    <a:pt x="12833" y="10151"/>
                    <a:pt x="12858" y="10101"/>
                  </a:cubicBezTo>
                  <a:cubicBezTo>
                    <a:pt x="13033" y="9950"/>
                    <a:pt x="12983" y="9775"/>
                    <a:pt x="12858" y="9625"/>
                  </a:cubicBezTo>
                  <a:cubicBezTo>
                    <a:pt x="12833" y="9575"/>
                    <a:pt x="12733" y="9575"/>
                    <a:pt x="12682" y="9549"/>
                  </a:cubicBezTo>
                  <a:close/>
                  <a:moveTo>
                    <a:pt x="14487" y="11103"/>
                  </a:moveTo>
                  <a:cubicBezTo>
                    <a:pt x="14562" y="11078"/>
                    <a:pt x="14662" y="11078"/>
                    <a:pt x="14687" y="11028"/>
                  </a:cubicBezTo>
                  <a:cubicBezTo>
                    <a:pt x="14788" y="10727"/>
                    <a:pt x="14662" y="10502"/>
                    <a:pt x="14437" y="10301"/>
                  </a:cubicBezTo>
                  <a:cubicBezTo>
                    <a:pt x="14236" y="10677"/>
                    <a:pt x="14236" y="10677"/>
                    <a:pt x="14487" y="11103"/>
                  </a:cubicBezTo>
                  <a:close/>
                  <a:moveTo>
                    <a:pt x="15590" y="10978"/>
                  </a:moveTo>
                  <a:cubicBezTo>
                    <a:pt x="15464" y="11329"/>
                    <a:pt x="15464" y="11605"/>
                    <a:pt x="15740" y="11830"/>
                  </a:cubicBezTo>
                  <a:cubicBezTo>
                    <a:pt x="15790" y="11880"/>
                    <a:pt x="15865" y="11880"/>
                    <a:pt x="15941" y="11855"/>
                  </a:cubicBezTo>
                  <a:cubicBezTo>
                    <a:pt x="15991" y="11855"/>
                    <a:pt x="16066" y="11780"/>
                    <a:pt x="16066" y="11705"/>
                  </a:cubicBezTo>
                  <a:cubicBezTo>
                    <a:pt x="16066" y="11404"/>
                    <a:pt x="15991" y="11154"/>
                    <a:pt x="15590" y="10978"/>
                  </a:cubicBezTo>
                  <a:close/>
                  <a:moveTo>
                    <a:pt x="6066" y="7319"/>
                  </a:moveTo>
                  <a:cubicBezTo>
                    <a:pt x="6091" y="7945"/>
                    <a:pt x="6091" y="7945"/>
                    <a:pt x="6517" y="8121"/>
                  </a:cubicBezTo>
                  <a:cubicBezTo>
                    <a:pt x="6542" y="7770"/>
                    <a:pt x="6442" y="7494"/>
                    <a:pt x="6066" y="7319"/>
                  </a:cubicBezTo>
                  <a:close/>
                  <a:moveTo>
                    <a:pt x="21179" y="5740"/>
                  </a:moveTo>
                  <a:cubicBezTo>
                    <a:pt x="19374" y="6768"/>
                    <a:pt x="19048" y="8522"/>
                    <a:pt x="18798" y="10377"/>
                  </a:cubicBezTo>
                  <a:cubicBezTo>
                    <a:pt x="18898" y="10602"/>
                    <a:pt x="19023" y="10928"/>
                    <a:pt x="19149" y="11229"/>
                  </a:cubicBezTo>
                  <a:cubicBezTo>
                    <a:pt x="18773" y="11429"/>
                    <a:pt x="18422" y="11655"/>
                    <a:pt x="18046" y="11780"/>
                  </a:cubicBezTo>
                  <a:cubicBezTo>
                    <a:pt x="17018" y="12081"/>
                    <a:pt x="16016" y="12407"/>
                    <a:pt x="14913" y="12006"/>
                  </a:cubicBezTo>
                  <a:cubicBezTo>
                    <a:pt x="14111" y="11730"/>
                    <a:pt x="13284" y="11529"/>
                    <a:pt x="12532" y="11028"/>
                  </a:cubicBezTo>
                  <a:cubicBezTo>
                    <a:pt x="12231" y="10853"/>
                    <a:pt x="11855" y="10778"/>
                    <a:pt x="11504" y="10677"/>
                  </a:cubicBezTo>
                  <a:cubicBezTo>
                    <a:pt x="9424" y="10151"/>
                    <a:pt x="7419" y="9449"/>
                    <a:pt x="5439" y="8672"/>
                  </a:cubicBezTo>
                  <a:cubicBezTo>
                    <a:pt x="4637" y="8372"/>
                    <a:pt x="3910" y="7870"/>
                    <a:pt x="3234" y="7369"/>
                  </a:cubicBezTo>
                  <a:cubicBezTo>
                    <a:pt x="2382" y="6768"/>
                    <a:pt x="1580" y="6066"/>
                    <a:pt x="778" y="5414"/>
                  </a:cubicBezTo>
                  <a:cubicBezTo>
                    <a:pt x="477" y="5138"/>
                    <a:pt x="176" y="4863"/>
                    <a:pt x="1" y="4387"/>
                  </a:cubicBezTo>
                  <a:cubicBezTo>
                    <a:pt x="201" y="4311"/>
                    <a:pt x="352" y="4236"/>
                    <a:pt x="502" y="4211"/>
                  </a:cubicBezTo>
                  <a:cubicBezTo>
                    <a:pt x="1956" y="4011"/>
                    <a:pt x="3409" y="3885"/>
                    <a:pt x="4838" y="3635"/>
                  </a:cubicBezTo>
                  <a:cubicBezTo>
                    <a:pt x="5740" y="3459"/>
                    <a:pt x="6617" y="3133"/>
                    <a:pt x="7494" y="2783"/>
                  </a:cubicBezTo>
                  <a:cubicBezTo>
                    <a:pt x="8497" y="2356"/>
                    <a:pt x="9449" y="1855"/>
                    <a:pt x="10427" y="1404"/>
                  </a:cubicBezTo>
                  <a:cubicBezTo>
                    <a:pt x="11429" y="978"/>
                    <a:pt x="12432" y="577"/>
                    <a:pt x="13434" y="151"/>
                  </a:cubicBezTo>
                  <a:cubicBezTo>
                    <a:pt x="13635" y="76"/>
                    <a:pt x="13860" y="1"/>
                    <a:pt x="14061" y="1"/>
                  </a:cubicBezTo>
                  <a:cubicBezTo>
                    <a:pt x="14286" y="1"/>
                    <a:pt x="14487" y="126"/>
                    <a:pt x="14687" y="176"/>
                  </a:cubicBezTo>
                  <a:cubicBezTo>
                    <a:pt x="14713" y="201"/>
                    <a:pt x="14738" y="226"/>
                    <a:pt x="14763" y="251"/>
                  </a:cubicBezTo>
                  <a:cubicBezTo>
                    <a:pt x="16367" y="1955"/>
                    <a:pt x="18246" y="3309"/>
                    <a:pt x="20101" y="4712"/>
                  </a:cubicBezTo>
                  <a:cubicBezTo>
                    <a:pt x="20477" y="4988"/>
                    <a:pt x="20878" y="5264"/>
                    <a:pt x="21179" y="574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3" name="Google Shape;2953;p79"/>
            <p:cNvSpPr/>
            <p:nvPr/>
          </p:nvSpPr>
          <p:spPr>
            <a:xfrm>
              <a:off x="1180435" y="3705158"/>
              <a:ext cx="434752" cy="491322"/>
            </a:xfrm>
            <a:custGeom>
              <a:avLst/>
              <a:gdLst/>
              <a:ahLst/>
              <a:cxnLst/>
              <a:rect l="l" t="t" r="r" b="b"/>
              <a:pathLst>
                <a:path w="16768" h="18948" extrusionOk="0">
                  <a:moveTo>
                    <a:pt x="13484" y="3534"/>
                  </a:moveTo>
                  <a:lnTo>
                    <a:pt x="13434" y="3534"/>
                  </a:lnTo>
                  <a:lnTo>
                    <a:pt x="13434" y="3609"/>
                  </a:lnTo>
                  <a:close/>
                  <a:moveTo>
                    <a:pt x="15238" y="6567"/>
                  </a:moveTo>
                  <a:cubicBezTo>
                    <a:pt x="15288" y="6416"/>
                    <a:pt x="15313" y="6366"/>
                    <a:pt x="15313" y="6291"/>
                  </a:cubicBezTo>
                  <a:cubicBezTo>
                    <a:pt x="15313" y="6166"/>
                    <a:pt x="15288" y="5965"/>
                    <a:pt x="15113" y="6090"/>
                  </a:cubicBezTo>
                  <a:cubicBezTo>
                    <a:pt x="14912" y="6216"/>
                    <a:pt x="15013" y="6391"/>
                    <a:pt x="15238" y="6567"/>
                  </a:cubicBezTo>
                  <a:close/>
                  <a:moveTo>
                    <a:pt x="12907" y="8396"/>
                  </a:moveTo>
                  <a:cubicBezTo>
                    <a:pt x="12958" y="8396"/>
                    <a:pt x="13008" y="8396"/>
                    <a:pt x="13058" y="8396"/>
                  </a:cubicBezTo>
                  <a:cubicBezTo>
                    <a:pt x="13033" y="8246"/>
                    <a:pt x="13033" y="8121"/>
                    <a:pt x="13033" y="7970"/>
                  </a:cubicBezTo>
                  <a:cubicBezTo>
                    <a:pt x="13008" y="7970"/>
                    <a:pt x="12983" y="7970"/>
                    <a:pt x="12958" y="7970"/>
                  </a:cubicBezTo>
                  <a:cubicBezTo>
                    <a:pt x="12932" y="8096"/>
                    <a:pt x="12907" y="8246"/>
                    <a:pt x="12907" y="8396"/>
                  </a:cubicBezTo>
                  <a:close/>
                  <a:moveTo>
                    <a:pt x="8922" y="9374"/>
                  </a:moveTo>
                  <a:cubicBezTo>
                    <a:pt x="8872" y="9324"/>
                    <a:pt x="8822" y="9273"/>
                    <a:pt x="8772" y="9248"/>
                  </a:cubicBezTo>
                  <a:cubicBezTo>
                    <a:pt x="8546" y="9449"/>
                    <a:pt x="8346" y="9649"/>
                    <a:pt x="8120" y="9875"/>
                  </a:cubicBezTo>
                  <a:cubicBezTo>
                    <a:pt x="8145" y="9900"/>
                    <a:pt x="8196" y="9925"/>
                    <a:pt x="8221" y="9975"/>
                  </a:cubicBezTo>
                  <a:cubicBezTo>
                    <a:pt x="8446" y="9775"/>
                    <a:pt x="8672" y="9574"/>
                    <a:pt x="8922" y="9374"/>
                  </a:cubicBezTo>
                  <a:close/>
                  <a:moveTo>
                    <a:pt x="14186" y="8146"/>
                  </a:moveTo>
                  <a:cubicBezTo>
                    <a:pt x="14135" y="7469"/>
                    <a:pt x="14135" y="7469"/>
                    <a:pt x="13885" y="7218"/>
                  </a:cubicBezTo>
                  <a:cubicBezTo>
                    <a:pt x="13810" y="7544"/>
                    <a:pt x="13684" y="7870"/>
                    <a:pt x="14186" y="8146"/>
                  </a:cubicBezTo>
                  <a:close/>
                  <a:moveTo>
                    <a:pt x="3885" y="16116"/>
                  </a:moveTo>
                  <a:cubicBezTo>
                    <a:pt x="3885" y="15614"/>
                    <a:pt x="3885" y="15238"/>
                    <a:pt x="3885" y="14888"/>
                  </a:cubicBezTo>
                  <a:cubicBezTo>
                    <a:pt x="3910" y="14236"/>
                    <a:pt x="4261" y="13835"/>
                    <a:pt x="5013" y="13609"/>
                  </a:cubicBezTo>
                  <a:cubicBezTo>
                    <a:pt x="5038" y="13910"/>
                    <a:pt x="5038" y="14211"/>
                    <a:pt x="5088" y="14487"/>
                  </a:cubicBezTo>
                  <a:cubicBezTo>
                    <a:pt x="5113" y="14587"/>
                    <a:pt x="5263" y="14662"/>
                    <a:pt x="5489" y="14862"/>
                  </a:cubicBezTo>
                  <a:cubicBezTo>
                    <a:pt x="5439" y="14136"/>
                    <a:pt x="5389" y="13584"/>
                    <a:pt x="5338" y="13008"/>
                  </a:cubicBezTo>
                  <a:cubicBezTo>
                    <a:pt x="5464" y="12857"/>
                    <a:pt x="5614" y="12682"/>
                    <a:pt x="5739" y="12507"/>
                  </a:cubicBezTo>
                  <a:cubicBezTo>
                    <a:pt x="5840" y="12331"/>
                    <a:pt x="6115" y="12256"/>
                    <a:pt x="5990" y="11930"/>
                  </a:cubicBezTo>
                  <a:cubicBezTo>
                    <a:pt x="5163" y="12732"/>
                    <a:pt x="4361" y="13509"/>
                    <a:pt x="3484" y="14336"/>
                  </a:cubicBezTo>
                  <a:cubicBezTo>
                    <a:pt x="3609" y="14862"/>
                    <a:pt x="3308" y="15514"/>
                    <a:pt x="3885" y="16116"/>
                  </a:cubicBezTo>
                  <a:close/>
                  <a:moveTo>
                    <a:pt x="12055" y="5840"/>
                  </a:moveTo>
                  <a:cubicBezTo>
                    <a:pt x="11955" y="5890"/>
                    <a:pt x="11830" y="5915"/>
                    <a:pt x="11780" y="5990"/>
                  </a:cubicBezTo>
                  <a:cubicBezTo>
                    <a:pt x="11429" y="6466"/>
                    <a:pt x="11128" y="6993"/>
                    <a:pt x="10752" y="7444"/>
                  </a:cubicBezTo>
                  <a:cubicBezTo>
                    <a:pt x="10351" y="7920"/>
                    <a:pt x="9900" y="8321"/>
                    <a:pt x="9399" y="8822"/>
                  </a:cubicBezTo>
                  <a:cubicBezTo>
                    <a:pt x="11028" y="8045"/>
                    <a:pt x="11654" y="7319"/>
                    <a:pt x="12005" y="5815"/>
                  </a:cubicBezTo>
                  <a:cubicBezTo>
                    <a:pt x="12055" y="5790"/>
                    <a:pt x="12105" y="5740"/>
                    <a:pt x="12155" y="5689"/>
                  </a:cubicBezTo>
                  <a:cubicBezTo>
                    <a:pt x="12155" y="5664"/>
                    <a:pt x="12130" y="5639"/>
                    <a:pt x="12130" y="5589"/>
                  </a:cubicBezTo>
                  <a:cubicBezTo>
                    <a:pt x="12080" y="5614"/>
                    <a:pt x="12005" y="5639"/>
                    <a:pt x="12005" y="5664"/>
                  </a:cubicBezTo>
                  <a:cubicBezTo>
                    <a:pt x="12005" y="5715"/>
                    <a:pt x="12030" y="5790"/>
                    <a:pt x="12055" y="5840"/>
                  </a:cubicBezTo>
                  <a:close/>
                  <a:moveTo>
                    <a:pt x="10902" y="10101"/>
                  </a:moveTo>
                  <a:cubicBezTo>
                    <a:pt x="10426" y="10376"/>
                    <a:pt x="10351" y="10752"/>
                    <a:pt x="10526" y="11429"/>
                  </a:cubicBezTo>
                  <a:cubicBezTo>
                    <a:pt x="10727" y="10877"/>
                    <a:pt x="10902" y="10502"/>
                    <a:pt x="10877" y="10075"/>
                  </a:cubicBezTo>
                  <a:cubicBezTo>
                    <a:pt x="10877" y="10025"/>
                    <a:pt x="10902" y="9975"/>
                    <a:pt x="10927" y="9925"/>
                  </a:cubicBezTo>
                  <a:cubicBezTo>
                    <a:pt x="10927" y="9975"/>
                    <a:pt x="10902" y="10050"/>
                    <a:pt x="10902" y="10101"/>
                  </a:cubicBezTo>
                  <a:close/>
                  <a:moveTo>
                    <a:pt x="8672" y="12657"/>
                  </a:moveTo>
                  <a:cubicBezTo>
                    <a:pt x="8396" y="12306"/>
                    <a:pt x="8947" y="11880"/>
                    <a:pt x="8622" y="11504"/>
                  </a:cubicBezTo>
                  <a:cubicBezTo>
                    <a:pt x="8095" y="12181"/>
                    <a:pt x="8070" y="12181"/>
                    <a:pt x="8145" y="13183"/>
                  </a:cubicBezTo>
                  <a:cubicBezTo>
                    <a:pt x="7870" y="13384"/>
                    <a:pt x="7569" y="13634"/>
                    <a:pt x="7143" y="13960"/>
                  </a:cubicBezTo>
                  <a:cubicBezTo>
                    <a:pt x="7193" y="13434"/>
                    <a:pt x="7218" y="13083"/>
                    <a:pt x="7243" y="12707"/>
                  </a:cubicBezTo>
                  <a:cubicBezTo>
                    <a:pt x="6842" y="13133"/>
                    <a:pt x="6466" y="13534"/>
                    <a:pt x="6516" y="14161"/>
                  </a:cubicBezTo>
                  <a:cubicBezTo>
                    <a:pt x="6541" y="14286"/>
                    <a:pt x="6491" y="14436"/>
                    <a:pt x="6416" y="14562"/>
                  </a:cubicBezTo>
                  <a:cubicBezTo>
                    <a:pt x="6216" y="14913"/>
                    <a:pt x="5990" y="15263"/>
                    <a:pt x="5739" y="15589"/>
                  </a:cubicBezTo>
                  <a:cubicBezTo>
                    <a:pt x="5514" y="15915"/>
                    <a:pt x="5338" y="16241"/>
                    <a:pt x="5263" y="16667"/>
                  </a:cubicBezTo>
                  <a:cubicBezTo>
                    <a:pt x="5138" y="17369"/>
                    <a:pt x="4787" y="17995"/>
                    <a:pt x="4211" y="18472"/>
                  </a:cubicBezTo>
                  <a:cubicBezTo>
                    <a:pt x="3759" y="18847"/>
                    <a:pt x="3283" y="18948"/>
                    <a:pt x="2732" y="18747"/>
                  </a:cubicBezTo>
                  <a:cubicBezTo>
                    <a:pt x="2582" y="18221"/>
                    <a:pt x="2406" y="17720"/>
                    <a:pt x="2657" y="17118"/>
                  </a:cubicBezTo>
                  <a:cubicBezTo>
                    <a:pt x="2832" y="16642"/>
                    <a:pt x="2707" y="16116"/>
                    <a:pt x="2607" y="15564"/>
                  </a:cubicBezTo>
                  <a:cubicBezTo>
                    <a:pt x="2231" y="15765"/>
                    <a:pt x="2556" y="16166"/>
                    <a:pt x="2256" y="16341"/>
                  </a:cubicBezTo>
                  <a:cubicBezTo>
                    <a:pt x="1905" y="16015"/>
                    <a:pt x="1905" y="15564"/>
                    <a:pt x="1805" y="15138"/>
                  </a:cubicBezTo>
                  <a:cubicBezTo>
                    <a:pt x="1228" y="14787"/>
                    <a:pt x="677" y="15263"/>
                    <a:pt x="100" y="15188"/>
                  </a:cubicBezTo>
                  <a:cubicBezTo>
                    <a:pt x="0" y="14687"/>
                    <a:pt x="326" y="14436"/>
                    <a:pt x="501" y="14136"/>
                  </a:cubicBezTo>
                  <a:cubicBezTo>
                    <a:pt x="1053" y="13284"/>
                    <a:pt x="1604" y="12456"/>
                    <a:pt x="2155" y="11604"/>
                  </a:cubicBezTo>
                  <a:cubicBezTo>
                    <a:pt x="2306" y="11354"/>
                    <a:pt x="2481" y="11103"/>
                    <a:pt x="2582" y="10802"/>
                  </a:cubicBezTo>
                  <a:cubicBezTo>
                    <a:pt x="2983" y="9649"/>
                    <a:pt x="3659" y="8597"/>
                    <a:pt x="4186" y="7494"/>
                  </a:cubicBezTo>
                  <a:cubicBezTo>
                    <a:pt x="5138" y="5539"/>
                    <a:pt x="6366" y="3760"/>
                    <a:pt x="7644" y="2005"/>
                  </a:cubicBezTo>
                  <a:cubicBezTo>
                    <a:pt x="8120" y="1404"/>
                    <a:pt x="8722" y="877"/>
                    <a:pt x="9273" y="326"/>
                  </a:cubicBezTo>
                  <a:cubicBezTo>
                    <a:pt x="9499" y="100"/>
                    <a:pt x="9775" y="0"/>
                    <a:pt x="10100" y="25"/>
                  </a:cubicBezTo>
                  <a:cubicBezTo>
                    <a:pt x="10877" y="75"/>
                    <a:pt x="11654" y="75"/>
                    <a:pt x="12431" y="100"/>
                  </a:cubicBezTo>
                  <a:cubicBezTo>
                    <a:pt x="13283" y="126"/>
                    <a:pt x="13910" y="476"/>
                    <a:pt x="14511" y="1053"/>
                  </a:cubicBezTo>
                  <a:cubicBezTo>
                    <a:pt x="15288" y="1755"/>
                    <a:pt x="15890" y="2607"/>
                    <a:pt x="16491" y="3459"/>
                  </a:cubicBezTo>
                  <a:cubicBezTo>
                    <a:pt x="16592" y="3609"/>
                    <a:pt x="16717" y="3785"/>
                    <a:pt x="16717" y="3960"/>
                  </a:cubicBezTo>
                  <a:cubicBezTo>
                    <a:pt x="16742" y="4887"/>
                    <a:pt x="16767" y="5840"/>
                    <a:pt x="16140" y="6617"/>
                  </a:cubicBezTo>
                  <a:cubicBezTo>
                    <a:pt x="15639" y="7218"/>
                    <a:pt x="15188" y="7870"/>
                    <a:pt x="14562" y="8371"/>
                  </a:cubicBezTo>
                  <a:cubicBezTo>
                    <a:pt x="13559" y="9198"/>
                    <a:pt x="12657" y="10151"/>
                    <a:pt x="11604" y="10953"/>
                  </a:cubicBezTo>
                  <a:cubicBezTo>
                    <a:pt x="10752" y="11604"/>
                    <a:pt x="9800" y="12106"/>
                    <a:pt x="8872" y="12682"/>
                  </a:cubicBezTo>
                  <a:cubicBezTo>
                    <a:pt x="8822" y="12707"/>
                    <a:pt x="8747" y="12657"/>
                    <a:pt x="8672" y="12657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79"/>
            <p:cNvSpPr/>
            <p:nvPr/>
          </p:nvSpPr>
          <p:spPr>
            <a:xfrm>
              <a:off x="1374721" y="3305485"/>
              <a:ext cx="368482" cy="458831"/>
            </a:xfrm>
            <a:custGeom>
              <a:avLst/>
              <a:gdLst/>
              <a:ahLst/>
              <a:cxnLst/>
              <a:rect l="l" t="t" r="r" b="b"/>
              <a:pathLst>
                <a:path w="14212" h="17695" extrusionOk="0">
                  <a:moveTo>
                    <a:pt x="11480" y="9224"/>
                  </a:moveTo>
                  <a:cubicBezTo>
                    <a:pt x="12181" y="8622"/>
                    <a:pt x="12382" y="8121"/>
                    <a:pt x="12231" y="7344"/>
                  </a:cubicBezTo>
                  <a:cubicBezTo>
                    <a:pt x="11881" y="7971"/>
                    <a:pt x="11505" y="8472"/>
                    <a:pt x="11480" y="9224"/>
                  </a:cubicBezTo>
                  <a:close/>
                  <a:moveTo>
                    <a:pt x="5038" y="10126"/>
                  </a:moveTo>
                  <a:cubicBezTo>
                    <a:pt x="4713" y="10778"/>
                    <a:pt x="4562" y="11229"/>
                    <a:pt x="4512" y="11680"/>
                  </a:cubicBezTo>
                  <a:cubicBezTo>
                    <a:pt x="4487" y="11855"/>
                    <a:pt x="4562" y="11956"/>
                    <a:pt x="4763" y="11930"/>
                  </a:cubicBezTo>
                  <a:cubicBezTo>
                    <a:pt x="5164" y="11229"/>
                    <a:pt x="5164" y="11229"/>
                    <a:pt x="5038" y="10126"/>
                  </a:cubicBezTo>
                  <a:close/>
                  <a:moveTo>
                    <a:pt x="4462" y="8547"/>
                  </a:moveTo>
                  <a:cubicBezTo>
                    <a:pt x="3986" y="9324"/>
                    <a:pt x="3685" y="9925"/>
                    <a:pt x="3610" y="10652"/>
                  </a:cubicBezTo>
                  <a:cubicBezTo>
                    <a:pt x="3585" y="10803"/>
                    <a:pt x="3585" y="11028"/>
                    <a:pt x="3911" y="11028"/>
                  </a:cubicBezTo>
                  <a:cubicBezTo>
                    <a:pt x="4186" y="10301"/>
                    <a:pt x="4437" y="9550"/>
                    <a:pt x="4462" y="8547"/>
                  </a:cubicBezTo>
                  <a:close/>
                  <a:moveTo>
                    <a:pt x="9850" y="14963"/>
                  </a:moveTo>
                  <a:cubicBezTo>
                    <a:pt x="10051" y="14813"/>
                    <a:pt x="10226" y="14738"/>
                    <a:pt x="10302" y="14612"/>
                  </a:cubicBezTo>
                  <a:cubicBezTo>
                    <a:pt x="10653" y="14061"/>
                    <a:pt x="11003" y="13484"/>
                    <a:pt x="11304" y="12883"/>
                  </a:cubicBezTo>
                  <a:cubicBezTo>
                    <a:pt x="11379" y="12758"/>
                    <a:pt x="11379" y="12607"/>
                    <a:pt x="11404" y="12332"/>
                  </a:cubicBezTo>
                  <a:cubicBezTo>
                    <a:pt x="10728" y="13058"/>
                    <a:pt x="10251" y="13785"/>
                    <a:pt x="9850" y="14537"/>
                  </a:cubicBezTo>
                  <a:cubicBezTo>
                    <a:pt x="9825" y="14612"/>
                    <a:pt x="9850" y="14738"/>
                    <a:pt x="9850" y="14963"/>
                  </a:cubicBezTo>
                  <a:close/>
                  <a:moveTo>
                    <a:pt x="3184" y="9850"/>
                  </a:moveTo>
                  <a:cubicBezTo>
                    <a:pt x="3409" y="9149"/>
                    <a:pt x="3560" y="8647"/>
                    <a:pt x="3710" y="8171"/>
                  </a:cubicBezTo>
                  <a:cubicBezTo>
                    <a:pt x="4111" y="7018"/>
                    <a:pt x="4111" y="7018"/>
                    <a:pt x="3961" y="6717"/>
                  </a:cubicBezTo>
                  <a:cubicBezTo>
                    <a:pt x="2883" y="8898"/>
                    <a:pt x="2883" y="8898"/>
                    <a:pt x="3184" y="9850"/>
                  </a:cubicBezTo>
                  <a:close/>
                  <a:moveTo>
                    <a:pt x="2883" y="6116"/>
                  </a:moveTo>
                  <a:cubicBezTo>
                    <a:pt x="3259" y="5640"/>
                    <a:pt x="3459" y="5113"/>
                    <a:pt x="3284" y="4487"/>
                  </a:cubicBezTo>
                  <a:cubicBezTo>
                    <a:pt x="3334" y="4462"/>
                    <a:pt x="3459" y="4462"/>
                    <a:pt x="3459" y="4412"/>
                  </a:cubicBezTo>
                  <a:cubicBezTo>
                    <a:pt x="3635" y="3961"/>
                    <a:pt x="3810" y="3484"/>
                    <a:pt x="4011" y="2933"/>
                  </a:cubicBezTo>
                  <a:cubicBezTo>
                    <a:pt x="3535" y="2983"/>
                    <a:pt x="3334" y="3209"/>
                    <a:pt x="3159" y="3484"/>
                  </a:cubicBezTo>
                  <a:cubicBezTo>
                    <a:pt x="3008" y="3735"/>
                    <a:pt x="3109" y="3961"/>
                    <a:pt x="3234" y="4211"/>
                  </a:cubicBezTo>
                  <a:cubicBezTo>
                    <a:pt x="3284" y="4311"/>
                    <a:pt x="3284" y="4412"/>
                    <a:pt x="3309" y="4537"/>
                  </a:cubicBezTo>
                  <a:cubicBezTo>
                    <a:pt x="3184" y="5063"/>
                    <a:pt x="3058" y="5615"/>
                    <a:pt x="2908" y="6141"/>
                  </a:cubicBezTo>
                  <a:cubicBezTo>
                    <a:pt x="2708" y="6241"/>
                    <a:pt x="2683" y="6392"/>
                    <a:pt x="2883" y="6617"/>
                  </a:cubicBezTo>
                  <a:close/>
                  <a:moveTo>
                    <a:pt x="11680" y="10853"/>
                  </a:moveTo>
                  <a:cubicBezTo>
                    <a:pt x="11705" y="10803"/>
                    <a:pt x="11705" y="10753"/>
                    <a:pt x="11730" y="10702"/>
                  </a:cubicBezTo>
                  <a:cubicBezTo>
                    <a:pt x="11730" y="10778"/>
                    <a:pt x="11705" y="10828"/>
                    <a:pt x="11705" y="10903"/>
                  </a:cubicBezTo>
                  <a:cubicBezTo>
                    <a:pt x="11630" y="10928"/>
                    <a:pt x="11580" y="10928"/>
                    <a:pt x="11530" y="10978"/>
                  </a:cubicBezTo>
                  <a:cubicBezTo>
                    <a:pt x="11505" y="10978"/>
                    <a:pt x="11530" y="11028"/>
                    <a:pt x="11530" y="11053"/>
                  </a:cubicBezTo>
                  <a:cubicBezTo>
                    <a:pt x="11580" y="11003"/>
                    <a:pt x="11630" y="10928"/>
                    <a:pt x="11680" y="10853"/>
                  </a:cubicBezTo>
                  <a:close/>
                  <a:moveTo>
                    <a:pt x="7795" y="752"/>
                  </a:moveTo>
                  <a:cubicBezTo>
                    <a:pt x="9399" y="2933"/>
                    <a:pt x="11480" y="4462"/>
                    <a:pt x="13785" y="5740"/>
                  </a:cubicBezTo>
                  <a:cubicBezTo>
                    <a:pt x="13835" y="5815"/>
                    <a:pt x="13886" y="5865"/>
                    <a:pt x="13886" y="5940"/>
                  </a:cubicBezTo>
                  <a:cubicBezTo>
                    <a:pt x="14211" y="6843"/>
                    <a:pt x="14211" y="6843"/>
                    <a:pt x="13936" y="7845"/>
                  </a:cubicBezTo>
                  <a:cubicBezTo>
                    <a:pt x="13259" y="10527"/>
                    <a:pt x="12407" y="13159"/>
                    <a:pt x="11204" y="15640"/>
                  </a:cubicBezTo>
                  <a:cubicBezTo>
                    <a:pt x="11054" y="15991"/>
                    <a:pt x="10878" y="16316"/>
                    <a:pt x="10753" y="16667"/>
                  </a:cubicBezTo>
                  <a:cubicBezTo>
                    <a:pt x="10653" y="16993"/>
                    <a:pt x="10602" y="17319"/>
                    <a:pt x="10502" y="17695"/>
                  </a:cubicBezTo>
                  <a:cubicBezTo>
                    <a:pt x="10277" y="17620"/>
                    <a:pt x="10101" y="17595"/>
                    <a:pt x="9951" y="17545"/>
                  </a:cubicBezTo>
                  <a:cubicBezTo>
                    <a:pt x="9800" y="15364"/>
                    <a:pt x="8447" y="14086"/>
                    <a:pt x="6718" y="13108"/>
                  </a:cubicBezTo>
                  <a:cubicBezTo>
                    <a:pt x="6116" y="12758"/>
                    <a:pt x="5465" y="12482"/>
                    <a:pt x="4738" y="12382"/>
                  </a:cubicBezTo>
                  <a:cubicBezTo>
                    <a:pt x="3760" y="12256"/>
                    <a:pt x="3134" y="11630"/>
                    <a:pt x="2733" y="10803"/>
                  </a:cubicBezTo>
                  <a:cubicBezTo>
                    <a:pt x="2382" y="10026"/>
                    <a:pt x="2056" y="9199"/>
                    <a:pt x="1881" y="8372"/>
                  </a:cubicBezTo>
                  <a:cubicBezTo>
                    <a:pt x="1429" y="6116"/>
                    <a:pt x="878" y="3860"/>
                    <a:pt x="302" y="1630"/>
                  </a:cubicBezTo>
                  <a:cubicBezTo>
                    <a:pt x="176" y="1128"/>
                    <a:pt x="1" y="627"/>
                    <a:pt x="126" y="126"/>
                  </a:cubicBezTo>
                  <a:cubicBezTo>
                    <a:pt x="251" y="76"/>
                    <a:pt x="352" y="1"/>
                    <a:pt x="377" y="26"/>
                  </a:cubicBezTo>
                  <a:cubicBezTo>
                    <a:pt x="1555" y="577"/>
                    <a:pt x="2808" y="702"/>
                    <a:pt x="4086" y="752"/>
                  </a:cubicBezTo>
                  <a:cubicBezTo>
                    <a:pt x="5289" y="803"/>
                    <a:pt x="6467" y="752"/>
                    <a:pt x="7795" y="752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79"/>
            <p:cNvSpPr/>
            <p:nvPr/>
          </p:nvSpPr>
          <p:spPr>
            <a:xfrm>
              <a:off x="1765937" y="2161099"/>
              <a:ext cx="358733" cy="248928"/>
            </a:xfrm>
            <a:custGeom>
              <a:avLst/>
              <a:gdLst/>
              <a:ahLst/>
              <a:cxnLst/>
              <a:rect l="l" t="t" r="r" b="b"/>
              <a:pathLst>
                <a:path w="13836" h="9600" extrusionOk="0">
                  <a:moveTo>
                    <a:pt x="7319" y="6817"/>
                  </a:moveTo>
                  <a:cubicBezTo>
                    <a:pt x="7219" y="6692"/>
                    <a:pt x="7118" y="6617"/>
                    <a:pt x="7043" y="6516"/>
                  </a:cubicBezTo>
                  <a:cubicBezTo>
                    <a:pt x="6993" y="6617"/>
                    <a:pt x="6893" y="6717"/>
                    <a:pt x="6893" y="6842"/>
                  </a:cubicBezTo>
                  <a:cubicBezTo>
                    <a:pt x="6868" y="6967"/>
                    <a:pt x="6918" y="7143"/>
                    <a:pt x="7118" y="7068"/>
                  </a:cubicBezTo>
                  <a:cubicBezTo>
                    <a:pt x="7194" y="7068"/>
                    <a:pt x="7244" y="6917"/>
                    <a:pt x="7319" y="6817"/>
                  </a:cubicBezTo>
                  <a:close/>
                  <a:moveTo>
                    <a:pt x="5489" y="6742"/>
                  </a:moveTo>
                  <a:cubicBezTo>
                    <a:pt x="5414" y="6967"/>
                    <a:pt x="5364" y="7068"/>
                    <a:pt x="5389" y="7168"/>
                  </a:cubicBezTo>
                  <a:cubicBezTo>
                    <a:pt x="5389" y="7243"/>
                    <a:pt x="5464" y="7293"/>
                    <a:pt x="5514" y="7368"/>
                  </a:cubicBezTo>
                  <a:cubicBezTo>
                    <a:pt x="5590" y="7318"/>
                    <a:pt x="5690" y="7243"/>
                    <a:pt x="5690" y="7168"/>
                  </a:cubicBezTo>
                  <a:cubicBezTo>
                    <a:pt x="5690" y="7068"/>
                    <a:pt x="5590" y="6967"/>
                    <a:pt x="5489" y="6742"/>
                  </a:cubicBezTo>
                  <a:close/>
                  <a:moveTo>
                    <a:pt x="11454" y="2957"/>
                  </a:moveTo>
                  <a:cubicBezTo>
                    <a:pt x="11404" y="2957"/>
                    <a:pt x="11379" y="2957"/>
                    <a:pt x="11354" y="2983"/>
                  </a:cubicBezTo>
                  <a:cubicBezTo>
                    <a:pt x="11179" y="3108"/>
                    <a:pt x="11128" y="3484"/>
                    <a:pt x="11254" y="3634"/>
                  </a:cubicBezTo>
                  <a:cubicBezTo>
                    <a:pt x="11279" y="3684"/>
                    <a:pt x="11404" y="3684"/>
                    <a:pt x="11429" y="3634"/>
                  </a:cubicBezTo>
                  <a:cubicBezTo>
                    <a:pt x="11655" y="3484"/>
                    <a:pt x="11680" y="3183"/>
                    <a:pt x="11529" y="2983"/>
                  </a:cubicBezTo>
                  <a:cubicBezTo>
                    <a:pt x="11529" y="2983"/>
                    <a:pt x="11479" y="2983"/>
                    <a:pt x="11454" y="2957"/>
                  </a:cubicBezTo>
                  <a:close/>
                  <a:moveTo>
                    <a:pt x="4136" y="6792"/>
                  </a:moveTo>
                  <a:cubicBezTo>
                    <a:pt x="3961" y="7118"/>
                    <a:pt x="3585" y="7394"/>
                    <a:pt x="3885" y="7895"/>
                  </a:cubicBezTo>
                  <a:cubicBezTo>
                    <a:pt x="4261" y="7569"/>
                    <a:pt x="4311" y="7218"/>
                    <a:pt x="4136" y="6792"/>
                  </a:cubicBezTo>
                  <a:close/>
                  <a:moveTo>
                    <a:pt x="2532" y="7970"/>
                  </a:moveTo>
                  <a:cubicBezTo>
                    <a:pt x="3008" y="7494"/>
                    <a:pt x="3033" y="7394"/>
                    <a:pt x="3008" y="6566"/>
                  </a:cubicBezTo>
                  <a:cubicBezTo>
                    <a:pt x="2532" y="7218"/>
                    <a:pt x="2507" y="7318"/>
                    <a:pt x="2532" y="7970"/>
                  </a:cubicBezTo>
                  <a:close/>
                  <a:moveTo>
                    <a:pt x="1379" y="7995"/>
                  </a:moveTo>
                  <a:cubicBezTo>
                    <a:pt x="1680" y="7343"/>
                    <a:pt x="1981" y="6892"/>
                    <a:pt x="1880" y="6241"/>
                  </a:cubicBezTo>
                  <a:cubicBezTo>
                    <a:pt x="1128" y="7368"/>
                    <a:pt x="1128" y="7368"/>
                    <a:pt x="1379" y="7995"/>
                  </a:cubicBezTo>
                  <a:close/>
                  <a:moveTo>
                    <a:pt x="10276" y="2581"/>
                  </a:moveTo>
                  <a:cubicBezTo>
                    <a:pt x="10201" y="2907"/>
                    <a:pt x="10126" y="3208"/>
                    <a:pt x="10101" y="3534"/>
                  </a:cubicBezTo>
                  <a:cubicBezTo>
                    <a:pt x="10076" y="3609"/>
                    <a:pt x="10176" y="3759"/>
                    <a:pt x="10251" y="3785"/>
                  </a:cubicBezTo>
                  <a:cubicBezTo>
                    <a:pt x="10326" y="3810"/>
                    <a:pt x="10477" y="3759"/>
                    <a:pt x="10527" y="3684"/>
                  </a:cubicBezTo>
                  <a:cubicBezTo>
                    <a:pt x="10753" y="3308"/>
                    <a:pt x="10727" y="2932"/>
                    <a:pt x="10276" y="2581"/>
                  </a:cubicBezTo>
                  <a:close/>
                  <a:moveTo>
                    <a:pt x="12883" y="0"/>
                  </a:moveTo>
                  <a:cubicBezTo>
                    <a:pt x="13184" y="1604"/>
                    <a:pt x="13585" y="3058"/>
                    <a:pt x="13835" y="4561"/>
                  </a:cubicBezTo>
                  <a:cubicBezTo>
                    <a:pt x="12933" y="5439"/>
                    <a:pt x="11981" y="6165"/>
                    <a:pt x="10928" y="6742"/>
                  </a:cubicBezTo>
                  <a:cubicBezTo>
                    <a:pt x="10753" y="6867"/>
                    <a:pt x="10527" y="6942"/>
                    <a:pt x="10377" y="7093"/>
                  </a:cubicBezTo>
                  <a:cubicBezTo>
                    <a:pt x="9600" y="7820"/>
                    <a:pt x="8647" y="8120"/>
                    <a:pt x="7695" y="8446"/>
                  </a:cubicBezTo>
                  <a:cubicBezTo>
                    <a:pt x="6943" y="8672"/>
                    <a:pt x="6166" y="8872"/>
                    <a:pt x="5414" y="9098"/>
                  </a:cubicBezTo>
                  <a:cubicBezTo>
                    <a:pt x="3986" y="9499"/>
                    <a:pt x="2557" y="9599"/>
                    <a:pt x="1128" y="9148"/>
                  </a:cubicBezTo>
                  <a:cubicBezTo>
                    <a:pt x="803" y="9048"/>
                    <a:pt x="477" y="8973"/>
                    <a:pt x="126" y="8897"/>
                  </a:cubicBezTo>
                  <a:cubicBezTo>
                    <a:pt x="301" y="6491"/>
                    <a:pt x="1" y="4110"/>
                    <a:pt x="276" y="1729"/>
                  </a:cubicBezTo>
                  <a:cubicBezTo>
                    <a:pt x="1304" y="1153"/>
                    <a:pt x="2432" y="952"/>
                    <a:pt x="3509" y="727"/>
                  </a:cubicBezTo>
                  <a:cubicBezTo>
                    <a:pt x="5013" y="426"/>
                    <a:pt x="6542" y="351"/>
                    <a:pt x="8096" y="301"/>
                  </a:cubicBezTo>
                  <a:cubicBezTo>
                    <a:pt x="8823" y="276"/>
                    <a:pt x="9575" y="276"/>
                    <a:pt x="10326" y="276"/>
                  </a:cubicBezTo>
                  <a:cubicBezTo>
                    <a:pt x="11003" y="301"/>
                    <a:pt x="11680" y="301"/>
                    <a:pt x="12332" y="50"/>
                  </a:cubicBezTo>
                  <a:cubicBezTo>
                    <a:pt x="12457" y="0"/>
                    <a:pt x="12607" y="25"/>
                    <a:pt x="12883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79"/>
            <p:cNvSpPr/>
            <p:nvPr/>
          </p:nvSpPr>
          <p:spPr>
            <a:xfrm>
              <a:off x="2096712" y="1931029"/>
              <a:ext cx="526380" cy="791591"/>
            </a:xfrm>
            <a:custGeom>
              <a:avLst/>
              <a:gdLst/>
              <a:ahLst/>
              <a:cxnLst/>
              <a:rect l="l" t="t" r="r" b="b"/>
              <a:pathLst>
                <a:path w="20302" h="30528" extrusionOk="0">
                  <a:moveTo>
                    <a:pt x="12081" y="29299"/>
                  </a:moveTo>
                  <a:cubicBezTo>
                    <a:pt x="12482" y="28923"/>
                    <a:pt x="12858" y="28597"/>
                    <a:pt x="13184" y="28247"/>
                  </a:cubicBezTo>
                  <a:cubicBezTo>
                    <a:pt x="13585" y="27846"/>
                    <a:pt x="13986" y="27470"/>
                    <a:pt x="14311" y="27018"/>
                  </a:cubicBezTo>
                  <a:cubicBezTo>
                    <a:pt x="14988" y="26066"/>
                    <a:pt x="15615" y="25089"/>
                    <a:pt x="16241" y="24136"/>
                  </a:cubicBezTo>
                  <a:cubicBezTo>
                    <a:pt x="16342" y="23986"/>
                    <a:pt x="16417" y="23810"/>
                    <a:pt x="16467" y="23635"/>
                  </a:cubicBezTo>
                  <a:cubicBezTo>
                    <a:pt x="16968" y="21856"/>
                    <a:pt x="17444" y="20101"/>
                    <a:pt x="17920" y="18347"/>
                  </a:cubicBezTo>
                  <a:cubicBezTo>
                    <a:pt x="18447" y="16367"/>
                    <a:pt x="18672" y="14312"/>
                    <a:pt x="19123" y="12307"/>
                  </a:cubicBezTo>
                  <a:cubicBezTo>
                    <a:pt x="19274" y="11555"/>
                    <a:pt x="19449" y="10778"/>
                    <a:pt x="19600" y="10001"/>
                  </a:cubicBezTo>
                  <a:cubicBezTo>
                    <a:pt x="19675" y="9525"/>
                    <a:pt x="19800" y="9048"/>
                    <a:pt x="19825" y="8572"/>
                  </a:cubicBezTo>
                  <a:cubicBezTo>
                    <a:pt x="19850" y="7444"/>
                    <a:pt x="19850" y="6342"/>
                    <a:pt x="19825" y="5214"/>
                  </a:cubicBezTo>
                  <a:cubicBezTo>
                    <a:pt x="19775" y="3635"/>
                    <a:pt x="19600" y="3384"/>
                    <a:pt x="18071" y="2908"/>
                  </a:cubicBezTo>
                  <a:cubicBezTo>
                    <a:pt x="16642" y="2482"/>
                    <a:pt x="15239" y="2031"/>
                    <a:pt x="13785" y="1630"/>
                  </a:cubicBezTo>
                  <a:cubicBezTo>
                    <a:pt x="12707" y="1329"/>
                    <a:pt x="11630" y="1079"/>
                    <a:pt x="10502" y="1053"/>
                  </a:cubicBezTo>
                  <a:cubicBezTo>
                    <a:pt x="7845" y="1053"/>
                    <a:pt x="5189" y="1028"/>
                    <a:pt x="2532" y="1003"/>
                  </a:cubicBezTo>
                  <a:cubicBezTo>
                    <a:pt x="2281" y="1003"/>
                    <a:pt x="2006" y="1028"/>
                    <a:pt x="1755" y="1079"/>
                  </a:cubicBezTo>
                  <a:cubicBezTo>
                    <a:pt x="1204" y="1204"/>
                    <a:pt x="1003" y="1454"/>
                    <a:pt x="1028" y="2031"/>
                  </a:cubicBezTo>
                  <a:cubicBezTo>
                    <a:pt x="1103" y="2933"/>
                    <a:pt x="1153" y="3835"/>
                    <a:pt x="1279" y="4713"/>
                  </a:cubicBezTo>
                  <a:cubicBezTo>
                    <a:pt x="1429" y="5891"/>
                    <a:pt x="1680" y="7069"/>
                    <a:pt x="1805" y="8246"/>
                  </a:cubicBezTo>
                  <a:cubicBezTo>
                    <a:pt x="1880" y="9023"/>
                    <a:pt x="1955" y="9800"/>
                    <a:pt x="2156" y="10577"/>
                  </a:cubicBezTo>
                  <a:cubicBezTo>
                    <a:pt x="2306" y="11229"/>
                    <a:pt x="2356" y="11906"/>
                    <a:pt x="2457" y="12557"/>
                  </a:cubicBezTo>
                  <a:cubicBezTo>
                    <a:pt x="2582" y="13284"/>
                    <a:pt x="2682" y="14036"/>
                    <a:pt x="2858" y="14763"/>
                  </a:cubicBezTo>
                  <a:cubicBezTo>
                    <a:pt x="3234" y="16317"/>
                    <a:pt x="3635" y="17871"/>
                    <a:pt x="4061" y="19424"/>
                  </a:cubicBezTo>
                  <a:cubicBezTo>
                    <a:pt x="4462" y="20878"/>
                    <a:pt x="5088" y="22206"/>
                    <a:pt x="6216" y="23284"/>
                  </a:cubicBezTo>
                  <a:cubicBezTo>
                    <a:pt x="6667" y="23710"/>
                    <a:pt x="7068" y="24211"/>
                    <a:pt x="7469" y="24688"/>
                  </a:cubicBezTo>
                  <a:cubicBezTo>
                    <a:pt x="8046" y="25364"/>
                    <a:pt x="8572" y="26016"/>
                    <a:pt x="9299" y="26517"/>
                  </a:cubicBezTo>
                  <a:cubicBezTo>
                    <a:pt x="9474" y="26643"/>
                    <a:pt x="9625" y="26793"/>
                    <a:pt x="9775" y="26968"/>
                  </a:cubicBezTo>
                  <a:cubicBezTo>
                    <a:pt x="10452" y="27670"/>
                    <a:pt x="11103" y="28397"/>
                    <a:pt x="11755" y="29099"/>
                  </a:cubicBezTo>
                  <a:cubicBezTo>
                    <a:pt x="11830" y="29174"/>
                    <a:pt x="11930" y="29224"/>
                    <a:pt x="12081" y="29299"/>
                  </a:cubicBezTo>
                  <a:close/>
                  <a:moveTo>
                    <a:pt x="11655" y="30527"/>
                  </a:moveTo>
                  <a:cubicBezTo>
                    <a:pt x="11379" y="30252"/>
                    <a:pt x="11103" y="30051"/>
                    <a:pt x="10928" y="29800"/>
                  </a:cubicBezTo>
                  <a:cubicBezTo>
                    <a:pt x="10226" y="28748"/>
                    <a:pt x="9274" y="27971"/>
                    <a:pt x="8422" y="27094"/>
                  </a:cubicBezTo>
                  <a:cubicBezTo>
                    <a:pt x="8046" y="26668"/>
                    <a:pt x="7595" y="26342"/>
                    <a:pt x="7143" y="25991"/>
                  </a:cubicBezTo>
                  <a:cubicBezTo>
                    <a:pt x="6417" y="25440"/>
                    <a:pt x="5815" y="24813"/>
                    <a:pt x="5364" y="24011"/>
                  </a:cubicBezTo>
                  <a:cubicBezTo>
                    <a:pt x="4988" y="23384"/>
                    <a:pt x="4512" y="22808"/>
                    <a:pt x="4111" y="22181"/>
                  </a:cubicBezTo>
                  <a:cubicBezTo>
                    <a:pt x="3384" y="21054"/>
                    <a:pt x="3008" y="19825"/>
                    <a:pt x="2682" y="18572"/>
                  </a:cubicBezTo>
                  <a:cubicBezTo>
                    <a:pt x="2281" y="17018"/>
                    <a:pt x="1955" y="15439"/>
                    <a:pt x="1580" y="13886"/>
                  </a:cubicBezTo>
                  <a:cubicBezTo>
                    <a:pt x="1454" y="13409"/>
                    <a:pt x="1379" y="12958"/>
                    <a:pt x="1504" y="12432"/>
                  </a:cubicBezTo>
                  <a:cubicBezTo>
                    <a:pt x="1580" y="12106"/>
                    <a:pt x="1479" y="11705"/>
                    <a:pt x="1404" y="11354"/>
                  </a:cubicBezTo>
                  <a:cubicBezTo>
                    <a:pt x="1053" y="9625"/>
                    <a:pt x="677" y="7921"/>
                    <a:pt x="351" y="6191"/>
                  </a:cubicBezTo>
                  <a:cubicBezTo>
                    <a:pt x="176" y="5314"/>
                    <a:pt x="101" y="4412"/>
                    <a:pt x="51" y="3535"/>
                  </a:cubicBezTo>
                  <a:cubicBezTo>
                    <a:pt x="1" y="2958"/>
                    <a:pt x="101" y="2407"/>
                    <a:pt x="101" y="1855"/>
                  </a:cubicBezTo>
                  <a:cubicBezTo>
                    <a:pt x="101" y="1329"/>
                    <a:pt x="427" y="953"/>
                    <a:pt x="702" y="502"/>
                  </a:cubicBezTo>
                  <a:cubicBezTo>
                    <a:pt x="1504" y="402"/>
                    <a:pt x="2306" y="276"/>
                    <a:pt x="3133" y="251"/>
                  </a:cubicBezTo>
                  <a:cubicBezTo>
                    <a:pt x="5590" y="151"/>
                    <a:pt x="8071" y="1"/>
                    <a:pt x="10527" y="176"/>
                  </a:cubicBezTo>
                  <a:cubicBezTo>
                    <a:pt x="12707" y="302"/>
                    <a:pt x="14813" y="778"/>
                    <a:pt x="16893" y="1429"/>
                  </a:cubicBezTo>
                  <a:cubicBezTo>
                    <a:pt x="17720" y="1705"/>
                    <a:pt x="18522" y="2131"/>
                    <a:pt x="19349" y="2507"/>
                  </a:cubicBezTo>
                  <a:cubicBezTo>
                    <a:pt x="19750" y="2683"/>
                    <a:pt x="20001" y="2983"/>
                    <a:pt x="20026" y="3434"/>
                  </a:cubicBezTo>
                  <a:cubicBezTo>
                    <a:pt x="20126" y="4713"/>
                    <a:pt x="20301" y="5966"/>
                    <a:pt x="20276" y="7244"/>
                  </a:cubicBezTo>
                  <a:cubicBezTo>
                    <a:pt x="20226" y="10427"/>
                    <a:pt x="19875" y="13585"/>
                    <a:pt x="19224" y="16693"/>
                  </a:cubicBezTo>
                  <a:cubicBezTo>
                    <a:pt x="18798" y="18823"/>
                    <a:pt x="18321" y="20953"/>
                    <a:pt x="17444" y="22933"/>
                  </a:cubicBezTo>
                  <a:cubicBezTo>
                    <a:pt x="16843" y="24287"/>
                    <a:pt x="16116" y="25615"/>
                    <a:pt x="15214" y="26793"/>
                  </a:cubicBezTo>
                  <a:cubicBezTo>
                    <a:pt x="14738" y="27470"/>
                    <a:pt x="14261" y="28146"/>
                    <a:pt x="13710" y="28723"/>
                  </a:cubicBezTo>
                  <a:cubicBezTo>
                    <a:pt x="13083" y="29374"/>
                    <a:pt x="12382" y="29901"/>
                    <a:pt x="11655" y="30527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79"/>
            <p:cNvSpPr/>
            <p:nvPr/>
          </p:nvSpPr>
          <p:spPr>
            <a:xfrm>
              <a:off x="1459871" y="1719188"/>
              <a:ext cx="295029" cy="280770"/>
            </a:xfrm>
            <a:custGeom>
              <a:avLst/>
              <a:gdLst/>
              <a:ahLst/>
              <a:cxnLst/>
              <a:rect l="l" t="t" r="r" b="b"/>
              <a:pathLst>
                <a:path w="11379" h="10828" extrusionOk="0">
                  <a:moveTo>
                    <a:pt x="326" y="10802"/>
                  </a:moveTo>
                  <a:cubicBezTo>
                    <a:pt x="251" y="10527"/>
                    <a:pt x="150" y="10251"/>
                    <a:pt x="125" y="9950"/>
                  </a:cubicBezTo>
                  <a:cubicBezTo>
                    <a:pt x="0" y="8446"/>
                    <a:pt x="50" y="6968"/>
                    <a:pt x="526" y="5514"/>
                  </a:cubicBezTo>
                  <a:cubicBezTo>
                    <a:pt x="852" y="4562"/>
                    <a:pt x="1454" y="3835"/>
                    <a:pt x="2331" y="3309"/>
                  </a:cubicBezTo>
                  <a:cubicBezTo>
                    <a:pt x="2331" y="3233"/>
                    <a:pt x="2331" y="3158"/>
                    <a:pt x="2306" y="3108"/>
                  </a:cubicBezTo>
                  <a:cubicBezTo>
                    <a:pt x="2206" y="2883"/>
                    <a:pt x="1855" y="2757"/>
                    <a:pt x="1955" y="2456"/>
                  </a:cubicBezTo>
                  <a:cubicBezTo>
                    <a:pt x="2030" y="2231"/>
                    <a:pt x="2206" y="2005"/>
                    <a:pt x="2356" y="1830"/>
                  </a:cubicBezTo>
                  <a:cubicBezTo>
                    <a:pt x="2857" y="1279"/>
                    <a:pt x="3384" y="727"/>
                    <a:pt x="3910" y="201"/>
                  </a:cubicBezTo>
                  <a:cubicBezTo>
                    <a:pt x="4010" y="101"/>
                    <a:pt x="4211" y="76"/>
                    <a:pt x="4386" y="0"/>
                  </a:cubicBezTo>
                  <a:cubicBezTo>
                    <a:pt x="4536" y="602"/>
                    <a:pt x="4186" y="928"/>
                    <a:pt x="3935" y="1279"/>
                  </a:cubicBezTo>
                  <a:cubicBezTo>
                    <a:pt x="3709" y="1604"/>
                    <a:pt x="3484" y="1930"/>
                    <a:pt x="3233" y="2256"/>
                  </a:cubicBezTo>
                  <a:cubicBezTo>
                    <a:pt x="3459" y="2381"/>
                    <a:pt x="3634" y="2256"/>
                    <a:pt x="3759" y="2156"/>
                  </a:cubicBezTo>
                  <a:cubicBezTo>
                    <a:pt x="4035" y="1955"/>
                    <a:pt x="4336" y="1755"/>
                    <a:pt x="4486" y="1454"/>
                  </a:cubicBezTo>
                  <a:cubicBezTo>
                    <a:pt x="4887" y="777"/>
                    <a:pt x="5489" y="652"/>
                    <a:pt x="6216" y="652"/>
                  </a:cubicBezTo>
                  <a:cubicBezTo>
                    <a:pt x="7218" y="677"/>
                    <a:pt x="8221" y="677"/>
                    <a:pt x="9223" y="677"/>
                  </a:cubicBezTo>
                  <a:cubicBezTo>
                    <a:pt x="10000" y="702"/>
                    <a:pt x="10702" y="878"/>
                    <a:pt x="11379" y="1253"/>
                  </a:cubicBezTo>
                  <a:lnTo>
                    <a:pt x="11379" y="3309"/>
                  </a:lnTo>
                  <a:cubicBezTo>
                    <a:pt x="11203" y="3334"/>
                    <a:pt x="11028" y="3384"/>
                    <a:pt x="10852" y="3409"/>
                  </a:cubicBezTo>
                  <a:cubicBezTo>
                    <a:pt x="10551" y="3434"/>
                    <a:pt x="10251" y="3434"/>
                    <a:pt x="9975" y="3484"/>
                  </a:cubicBezTo>
                  <a:cubicBezTo>
                    <a:pt x="9273" y="3609"/>
                    <a:pt x="9073" y="3835"/>
                    <a:pt x="8998" y="4512"/>
                  </a:cubicBezTo>
                  <a:cubicBezTo>
                    <a:pt x="8973" y="4637"/>
                    <a:pt x="8973" y="4737"/>
                    <a:pt x="8973" y="4863"/>
                  </a:cubicBezTo>
                  <a:cubicBezTo>
                    <a:pt x="8973" y="5715"/>
                    <a:pt x="8597" y="6266"/>
                    <a:pt x="7719" y="6441"/>
                  </a:cubicBezTo>
                  <a:cubicBezTo>
                    <a:pt x="7243" y="6517"/>
                    <a:pt x="6892" y="6792"/>
                    <a:pt x="6717" y="7269"/>
                  </a:cubicBezTo>
                  <a:cubicBezTo>
                    <a:pt x="6592" y="7619"/>
                    <a:pt x="6316" y="7870"/>
                    <a:pt x="5965" y="8045"/>
                  </a:cubicBezTo>
                  <a:cubicBezTo>
                    <a:pt x="5764" y="8146"/>
                    <a:pt x="5589" y="8296"/>
                    <a:pt x="5389" y="8396"/>
                  </a:cubicBezTo>
                  <a:cubicBezTo>
                    <a:pt x="4812" y="8697"/>
                    <a:pt x="4336" y="9098"/>
                    <a:pt x="4060" y="9700"/>
                  </a:cubicBezTo>
                  <a:cubicBezTo>
                    <a:pt x="3684" y="10527"/>
                    <a:pt x="3008" y="10827"/>
                    <a:pt x="2155" y="10802"/>
                  </a:cubicBezTo>
                  <a:cubicBezTo>
                    <a:pt x="1604" y="10802"/>
                    <a:pt x="1028" y="10802"/>
                    <a:pt x="326" y="1080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79"/>
            <p:cNvSpPr/>
            <p:nvPr/>
          </p:nvSpPr>
          <p:spPr>
            <a:xfrm>
              <a:off x="1921251" y="2456770"/>
              <a:ext cx="287899" cy="261919"/>
            </a:xfrm>
            <a:custGeom>
              <a:avLst/>
              <a:gdLst/>
              <a:ahLst/>
              <a:cxnLst/>
              <a:rect l="l" t="t" r="r" b="b"/>
              <a:pathLst>
                <a:path w="11104" h="10101" extrusionOk="0">
                  <a:moveTo>
                    <a:pt x="5539" y="6818"/>
                  </a:moveTo>
                  <a:cubicBezTo>
                    <a:pt x="5615" y="6793"/>
                    <a:pt x="5715" y="6793"/>
                    <a:pt x="5740" y="6742"/>
                  </a:cubicBezTo>
                  <a:cubicBezTo>
                    <a:pt x="5840" y="6542"/>
                    <a:pt x="5840" y="6341"/>
                    <a:pt x="5665" y="6166"/>
                  </a:cubicBezTo>
                  <a:cubicBezTo>
                    <a:pt x="5640" y="6141"/>
                    <a:pt x="5590" y="6141"/>
                    <a:pt x="5539" y="6141"/>
                  </a:cubicBezTo>
                  <a:cubicBezTo>
                    <a:pt x="5514" y="6291"/>
                    <a:pt x="5464" y="6467"/>
                    <a:pt x="5439" y="6642"/>
                  </a:cubicBezTo>
                  <a:cubicBezTo>
                    <a:pt x="5439" y="6692"/>
                    <a:pt x="5514" y="6768"/>
                    <a:pt x="5539" y="6818"/>
                  </a:cubicBezTo>
                  <a:close/>
                  <a:moveTo>
                    <a:pt x="9850" y="3961"/>
                  </a:moveTo>
                  <a:cubicBezTo>
                    <a:pt x="9951" y="3961"/>
                    <a:pt x="10026" y="3961"/>
                    <a:pt x="10126" y="3961"/>
                  </a:cubicBezTo>
                  <a:cubicBezTo>
                    <a:pt x="10126" y="3735"/>
                    <a:pt x="10126" y="3484"/>
                    <a:pt x="10101" y="3259"/>
                  </a:cubicBezTo>
                  <a:cubicBezTo>
                    <a:pt x="10101" y="3209"/>
                    <a:pt x="10001" y="3159"/>
                    <a:pt x="9951" y="3159"/>
                  </a:cubicBezTo>
                  <a:cubicBezTo>
                    <a:pt x="9900" y="3159"/>
                    <a:pt x="9800" y="3209"/>
                    <a:pt x="9800" y="3259"/>
                  </a:cubicBezTo>
                  <a:cubicBezTo>
                    <a:pt x="9800" y="3484"/>
                    <a:pt x="9825" y="3710"/>
                    <a:pt x="9850" y="3961"/>
                  </a:cubicBezTo>
                  <a:close/>
                  <a:moveTo>
                    <a:pt x="2382" y="8497"/>
                  </a:moveTo>
                  <a:cubicBezTo>
                    <a:pt x="2407" y="7795"/>
                    <a:pt x="2407" y="7795"/>
                    <a:pt x="2081" y="7494"/>
                  </a:cubicBezTo>
                  <a:cubicBezTo>
                    <a:pt x="2056" y="7870"/>
                    <a:pt x="1956" y="8246"/>
                    <a:pt x="2382" y="8497"/>
                  </a:cubicBezTo>
                  <a:close/>
                  <a:moveTo>
                    <a:pt x="3835" y="7720"/>
                  </a:moveTo>
                  <a:cubicBezTo>
                    <a:pt x="4086" y="7194"/>
                    <a:pt x="4086" y="7194"/>
                    <a:pt x="3785" y="6768"/>
                  </a:cubicBezTo>
                  <a:cubicBezTo>
                    <a:pt x="3760" y="6968"/>
                    <a:pt x="3710" y="7093"/>
                    <a:pt x="3710" y="7219"/>
                  </a:cubicBezTo>
                  <a:cubicBezTo>
                    <a:pt x="3735" y="7394"/>
                    <a:pt x="3785" y="7545"/>
                    <a:pt x="3835" y="7720"/>
                  </a:cubicBezTo>
                  <a:close/>
                  <a:moveTo>
                    <a:pt x="1204" y="6968"/>
                  </a:moveTo>
                  <a:cubicBezTo>
                    <a:pt x="953" y="7469"/>
                    <a:pt x="1154" y="7920"/>
                    <a:pt x="1179" y="8347"/>
                  </a:cubicBezTo>
                  <a:cubicBezTo>
                    <a:pt x="1204" y="8472"/>
                    <a:pt x="1354" y="8597"/>
                    <a:pt x="1504" y="8748"/>
                  </a:cubicBezTo>
                  <a:cubicBezTo>
                    <a:pt x="1630" y="7745"/>
                    <a:pt x="1630" y="7745"/>
                    <a:pt x="1204" y="6968"/>
                  </a:cubicBezTo>
                  <a:close/>
                  <a:moveTo>
                    <a:pt x="9324" y="1"/>
                  </a:moveTo>
                  <a:cubicBezTo>
                    <a:pt x="9675" y="702"/>
                    <a:pt x="9951" y="1329"/>
                    <a:pt x="10276" y="1905"/>
                  </a:cubicBezTo>
                  <a:cubicBezTo>
                    <a:pt x="10602" y="2457"/>
                    <a:pt x="10928" y="2983"/>
                    <a:pt x="11103" y="3610"/>
                  </a:cubicBezTo>
                  <a:cubicBezTo>
                    <a:pt x="10878" y="4011"/>
                    <a:pt x="10552" y="4261"/>
                    <a:pt x="10226" y="4512"/>
                  </a:cubicBezTo>
                  <a:cubicBezTo>
                    <a:pt x="8021" y="6166"/>
                    <a:pt x="5790" y="7745"/>
                    <a:pt x="3484" y="9274"/>
                  </a:cubicBezTo>
                  <a:cubicBezTo>
                    <a:pt x="2482" y="9951"/>
                    <a:pt x="1429" y="10101"/>
                    <a:pt x="226" y="9900"/>
                  </a:cubicBezTo>
                  <a:cubicBezTo>
                    <a:pt x="176" y="9399"/>
                    <a:pt x="76" y="8948"/>
                    <a:pt x="51" y="8472"/>
                  </a:cubicBezTo>
                  <a:cubicBezTo>
                    <a:pt x="1" y="7219"/>
                    <a:pt x="51" y="5991"/>
                    <a:pt x="251" y="4788"/>
                  </a:cubicBezTo>
                  <a:cubicBezTo>
                    <a:pt x="326" y="4336"/>
                    <a:pt x="477" y="3910"/>
                    <a:pt x="602" y="3484"/>
                  </a:cubicBezTo>
                  <a:cubicBezTo>
                    <a:pt x="878" y="2482"/>
                    <a:pt x="1504" y="1830"/>
                    <a:pt x="2532" y="1504"/>
                  </a:cubicBezTo>
                  <a:cubicBezTo>
                    <a:pt x="3409" y="1204"/>
                    <a:pt x="4286" y="903"/>
                    <a:pt x="5214" y="727"/>
                  </a:cubicBezTo>
                  <a:cubicBezTo>
                    <a:pt x="6041" y="577"/>
                    <a:pt x="6893" y="377"/>
                    <a:pt x="7720" y="226"/>
                  </a:cubicBezTo>
                  <a:cubicBezTo>
                    <a:pt x="8246" y="126"/>
                    <a:pt x="8748" y="76"/>
                    <a:pt x="9324" y="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79"/>
            <p:cNvSpPr/>
            <p:nvPr/>
          </p:nvSpPr>
          <p:spPr>
            <a:xfrm>
              <a:off x="1322085" y="2142249"/>
              <a:ext cx="273613" cy="263864"/>
            </a:xfrm>
            <a:custGeom>
              <a:avLst/>
              <a:gdLst/>
              <a:ahLst/>
              <a:cxnLst/>
              <a:rect l="l" t="t" r="r" b="b"/>
              <a:pathLst>
                <a:path w="10553" h="10176" extrusionOk="0">
                  <a:moveTo>
                    <a:pt x="5565" y="8622"/>
                  </a:moveTo>
                  <a:cubicBezTo>
                    <a:pt x="5540" y="8597"/>
                    <a:pt x="5540" y="8572"/>
                    <a:pt x="5515" y="8547"/>
                  </a:cubicBezTo>
                  <a:cubicBezTo>
                    <a:pt x="5489" y="8572"/>
                    <a:pt x="5439" y="8597"/>
                    <a:pt x="5464" y="8597"/>
                  </a:cubicBezTo>
                  <a:cubicBezTo>
                    <a:pt x="5464" y="8647"/>
                    <a:pt x="5515" y="8672"/>
                    <a:pt x="5540" y="8697"/>
                  </a:cubicBezTo>
                  <a:cubicBezTo>
                    <a:pt x="5540" y="8672"/>
                    <a:pt x="5540" y="8647"/>
                    <a:pt x="5565" y="8622"/>
                  </a:cubicBezTo>
                  <a:close/>
                  <a:moveTo>
                    <a:pt x="4186" y="7694"/>
                  </a:moveTo>
                  <a:cubicBezTo>
                    <a:pt x="4036" y="8196"/>
                    <a:pt x="4211" y="8371"/>
                    <a:pt x="4512" y="8471"/>
                  </a:cubicBezTo>
                  <a:cubicBezTo>
                    <a:pt x="4412" y="8271"/>
                    <a:pt x="4337" y="8045"/>
                    <a:pt x="4186" y="7694"/>
                  </a:cubicBezTo>
                  <a:close/>
                  <a:moveTo>
                    <a:pt x="3735" y="8421"/>
                  </a:moveTo>
                  <a:cubicBezTo>
                    <a:pt x="3284" y="7444"/>
                    <a:pt x="2933" y="6692"/>
                    <a:pt x="2582" y="5940"/>
                  </a:cubicBezTo>
                  <a:cubicBezTo>
                    <a:pt x="2307" y="5940"/>
                    <a:pt x="2231" y="6116"/>
                    <a:pt x="2281" y="6316"/>
                  </a:cubicBezTo>
                  <a:cubicBezTo>
                    <a:pt x="2482" y="7018"/>
                    <a:pt x="2708" y="7745"/>
                    <a:pt x="3259" y="8271"/>
                  </a:cubicBezTo>
                  <a:cubicBezTo>
                    <a:pt x="3309" y="8346"/>
                    <a:pt x="3434" y="8321"/>
                    <a:pt x="3735" y="8421"/>
                  </a:cubicBezTo>
                  <a:close/>
                  <a:moveTo>
                    <a:pt x="10552" y="1053"/>
                  </a:moveTo>
                  <a:cubicBezTo>
                    <a:pt x="10427" y="1228"/>
                    <a:pt x="10377" y="1329"/>
                    <a:pt x="10302" y="1404"/>
                  </a:cubicBezTo>
                  <a:cubicBezTo>
                    <a:pt x="9174" y="2256"/>
                    <a:pt x="8447" y="3434"/>
                    <a:pt x="7720" y="4612"/>
                  </a:cubicBezTo>
                  <a:cubicBezTo>
                    <a:pt x="7068" y="5689"/>
                    <a:pt x="6968" y="6867"/>
                    <a:pt x="7444" y="8045"/>
                  </a:cubicBezTo>
                  <a:cubicBezTo>
                    <a:pt x="7670" y="8597"/>
                    <a:pt x="7996" y="9098"/>
                    <a:pt x="8271" y="9624"/>
                  </a:cubicBezTo>
                  <a:cubicBezTo>
                    <a:pt x="8347" y="9775"/>
                    <a:pt x="8422" y="9925"/>
                    <a:pt x="8522" y="10176"/>
                  </a:cubicBezTo>
                  <a:cubicBezTo>
                    <a:pt x="7720" y="10151"/>
                    <a:pt x="7068" y="9875"/>
                    <a:pt x="6392" y="9649"/>
                  </a:cubicBezTo>
                  <a:cubicBezTo>
                    <a:pt x="5916" y="9499"/>
                    <a:pt x="5515" y="9098"/>
                    <a:pt x="4938" y="9424"/>
                  </a:cubicBezTo>
                  <a:cubicBezTo>
                    <a:pt x="4838" y="9474"/>
                    <a:pt x="4587" y="9349"/>
                    <a:pt x="4412" y="9273"/>
                  </a:cubicBezTo>
                  <a:cubicBezTo>
                    <a:pt x="4111" y="9148"/>
                    <a:pt x="3835" y="8923"/>
                    <a:pt x="3535" y="8797"/>
                  </a:cubicBezTo>
                  <a:cubicBezTo>
                    <a:pt x="1830" y="8171"/>
                    <a:pt x="1028" y="6717"/>
                    <a:pt x="377" y="5213"/>
                  </a:cubicBezTo>
                  <a:cubicBezTo>
                    <a:pt x="51" y="4386"/>
                    <a:pt x="1" y="3459"/>
                    <a:pt x="126" y="2557"/>
                  </a:cubicBezTo>
                  <a:cubicBezTo>
                    <a:pt x="176" y="2181"/>
                    <a:pt x="477" y="1830"/>
                    <a:pt x="702" y="1504"/>
                  </a:cubicBezTo>
                  <a:cubicBezTo>
                    <a:pt x="828" y="1329"/>
                    <a:pt x="1053" y="1228"/>
                    <a:pt x="1229" y="1078"/>
                  </a:cubicBezTo>
                  <a:cubicBezTo>
                    <a:pt x="2181" y="301"/>
                    <a:pt x="3234" y="0"/>
                    <a:pt x="4437" y="476"/>
                  </a:cubicBezTo>
                  <a:cubicBezTo>
                    <a:pt x="4562" y="501"/>
                    <a:pt x="4662" y="527"/>
                    <a:pt x="4788" y="527"/>
                  </a:cubicBezTo>
                  <a:cubicBezTo>
                    <a:pt x="6041" y="702"/>
                    <a:pt x="7294" y="902"/>
                    <a:pt x="8547" y="1053"/>
                  </a:cubicBezTo>
                  <a:cubicBezTo>
                    <a:pt x="9174" y="1103"/>
                    <a:pt x="9800" y="1053"/>
                    <a:pt x="10552" y="1053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79"/>
            <p:cNvSpPr/>
            <p:nvPr/>
          </p:nvSpPr>
          <p:spPr>
            <a:xfrm>
              <a:off x="1523553" y="2165637"/>
              <a:ext cx="213150" cy="258029"/>
            </a:xfrm>
            <a:custGeom>
              <a:avLst/>
              <a:gdLst/>
              <a:ahLst/>
              <a:cxnLst/>
              <a:rect l="l" t="t" r="r" b="b"/>
              <a:pathLst>
                <a:path w="8221" h="9951" extrusionOk="0">
                  <a:moveTo>
                    <a:pt x="2983" y="8296"/>
                  </a:moveTo>
                  <a:cubicBezTo>
                    <a:pt x="2983" y="8271"/>
                    <a:pt x="2958" y="8221"/>
                    <a:pt x="2933" y="8221"/>
                  </a:cubicBezTo>
                  <a:cubicBezTo>
                    <a:pt x="2907" y="8196"/>
                    <a:pt x="2882" y="8246"/>
                    <a:pt x="2857" y="8246"/>
                  </a:cubicBezTo>
                  <a:cubicBezTo>
                    <a:pt x="2882" y="8296"/>
                    <a:pt x="2907" y="8346"/>
                    <a:pt x="2933" y="8371"/>
                  </a:cubicBezTo>
                  <a:cubicBezTo>
                    <a:pt x="2958" y="8346"/>
                    <a:pt x="2983" y="8321"/>
                    <a:pt x="2983" y="8296"/>
                  </a:cubicBezTo>
                  <a:close/>
                  <a:moveTo>
                    <a:pt x="5013" y="8221"/>
                  </a:moveTo>
                  <a:cubicBezTo>
                    <a:pt x="4938" y="8296"/>
                    <a:pt x="4887" y="8321"/>
                    <a:pt x="4887" y="8321"/>
                  </a:cubicBezTo>
                  <a:cubicBezTo>
                    <a:pt x="4963" y="8447"/>
                    <a:pt x="5038" y="8547"/>
                    <a:pt x="5113" y="8647"/>
                  </a:cubicBezTo>
                  <a:cubicBezTo>
                    <a:pt x="5138" y="8622"/>
                    <a:pt x="5188" y="8597"/>
                    <a:pt x="5188" y="8572"/>
                  </a:cubicBezTo>
                  <a:cubicBezTo>
                    <a:pt x="5138" y="8472"/>
                    <a:pt x="5063" y="8346"/>
                    <a:pt x="5013" y="8221"/>
                  </a:cubicBezTo>
                  <a:close/>
                  <a:moveTo>
                    <a:pt x="1805" y="7319"/>
                  </a:moveTo>
                  <a:cubicBezTo>
                    <a:pt x="1529" y="7795"/>
                    <a:pt x="1629" y="8096"/>
                    <a:pt x="1780" y="8346"/>
                  </a:cubicBezTo>
                  <a:cubicBezTo>
                    <a:pt x="1880" y="8497"/>
                    <a:pt x="2030" y="8647"/>
                    <a:pt x="2281" y="8472"/>
                  </a:cubicBezTo>
                  <a:cubicBezTo>
                    <a:pt x="2156" y="8146"/>
                    <a:pt x="2005" y="7795"/>
                    <a:pt x="1805" y="7319"/>
                  </a:cubicBezTo>
                  <a:close/>
                  <a:moveTo>
                    <a:pt x="8221" y="802"/>
                  </a:moveTo>
                  <a:cubicBezTo>
                    <a:pt x="8196" y="1103"/>
                    <a:pt x="8171" y="1279"/>
                    <a:pt x="8121" y="1454"/>
                  </a:cubicBezTo>
                  <a:cubicBezTo>
                    <a:pt x="7895" y="2356"/>
                    <a:pt x="7619" y="3259"/>
                    <a:pt x="7419" y="4161"/>
                  </a:cubicBezTo>
                  <a:cubicBezTo>
                    <a:pt x="7243" y="4913"/>
                    <a:pt x="7118" y="5690"/>
                    <a:pt x="7018" y="6467"/>
                  </a:cubicBezTo>
                  <a:cubicBezTo>
                    <a:pt x="6943" y="7269"/>
                    <a:pt x="6742" y="8021"/>
                    <a:pt x="6441" y="8747"/>
                  </a:cubicBezTo>
                  <a:cubicBezTo>
                    <a:pt x="6141" y="9524"/>
                    <a:pt x="5589" y="9950"/>
                    <a:pt x="4737" y="9925"/>
                  </a:cubicBezTo>
                  <a:cubicBezTo>
                    <a:pt x="4186" y="9925"/>
                    <a:pt x="3609" y="9875"/>
                    <a:pt x="3058" y="9775"/>
                  </a:cubicBezTo>
                  <a:cubicBezTo>
                    <a:pt x="2782" y="9750"/>
                    <a:pt x="2506" y="9574"/>
                    <a:pt x="2256" y="9399"/>
                  </a:cubicBezTo>
                  <a:cubicBezTo>
                    <a:pt x="1354" y="8772"/>
                    <a:pt x="677" y="7920"/>
                    <a:pt x="326" y="6868"/>
                  </a:cubicBezTo>
                  <a:cubicBezTo>
                    <a:pt x="0" y="5940"/>
                    <a:pt x="25" y="5038"/>
                    <a:pt x="527" y="4161"/>
                  </a:cubicBezTo>
                  <a:cubicBezTo>
                    <a:pt x="827" y="3610"/>
                    <a:pt x="1128" y="3033"/>
                    <a:pt x="1454" y="2507"/>
                  </a:cubicBezTo>
                  <a:cubicBezTo>
                    <a:pt x="1880" y="1780"/>
                    <a:pt x="2582" y="1304"/>
                    <a:pt x="3158" y="727"/>
                  </a:cubicBezTo>
                  <a:cubicBezTo>
                    <a:pt x="3233" y="652"/>
                    <a:pt x="3334" y="602"/>
                    <a:pt x="3459" y="577"/>
                  </a:cubicBezTo>
                  <a:cubicBezTo>
                    <a:pt x="4286" y="401"/>
                    <a:pt x="5138" y="201"/>
                    <a:pt x="5965" y="76"/>
                  </a:cubicBezTo>
                  <a:cubicBezTo>
                    <a:pt x="6416" y="0"/>
                    <a:pt x="6867" y="51"/>
                    <a:pt x="7268" y="326"/>
                  </a:cubicBezTo>
                  <a:cubicBezTo>
                    <a:pt x="7544" y="502"/>
                    <a:pt x="7845" y="627"/>
                    <a:pt x="8221" y="80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79"/>
            <p:cNvSpPr/>
            <p:nvPr/>
          </p:nvSpPr>
          <p:spPr>
            <a:xfrm>
              <a:off x="1068656" y="1602869"/>
              <a:ext cx="456843" cy="326900"/>
            </a:xfrm>
            <a:custGeom>
              <a:avLst/>
              <a:gdLst/>
              <a:ahLst/>
              <a:cxnLst/>
              <a:rect l="l" t="t" r="r" b="b"/>
              <a:pathLst>
                <a:path w="17620" h="12607" extrusionOk="0">
                  <a:moveTo>
                    <a:pt x="17619" y="3158"/>
                  </a:moveTo>
                  <a:cubicBezTo>
                    <a:pt x="16667" y="2682"/>
                    <a:pt x="15765" y="2206"/>
                    <a:pt x="14787" y="1805"/>
                  </a:cubicBezTo>
                  <a:cubicBezTo>
                    <a:pt x="14010" y="1504"/>
                    <a:pt x="13233" y="1504"/>
                    <a:pt x="12456" y="1604"/>
                  </a:cubicBezTo>
                  <a:cubicBezTo>
                    <a:pt x="11730" y="1679"/>
                    <a:pt x="11228" y="2105"/>
                    <a:pt x="11053" y="2857"/>
                  </a:cubicBezTo>
                  <a:cubicBezTo>
                    <a:pt x="11003" y="3133"/>
                    <a:pt x="10928" y="3434"/>
                    <a:pt x="10928" y="3734"/>
                  </a:cubicBezTo>
                  <a:cubicBezTo>
                    <a:pt x="10953" y="4562"/>
                    <a:pt x="10953" y="5389"/>
                    <a:pt x="11053" y="6191"/>
                  </a:cubicBezTo>
                  <a:cubicBezTo>
                    <a:pt x="11228" y="7444"/>
                    <a:pt x="10903" y="8572"/>
                    <a:pt x="10351" y="9649"/>
                  </a:cubicBezTo>
                  <a:cubicBezTo>
                    <a:pt x="10201" y="9925"/>
                    <a:pt x="9950" y="10201"/>
                    <a:pt x="9674" y="10376"/>
                  </a:cubicBezTo>
                  <a:cubicBezTo>
                    <a:pt x="8973" y="10902"/>
                    <a:pt x="8221" y="11429"/>
                    <a:pt x="7444" y="11855"/>
                  </a:cubicBezTo>
                  <a:cubicBezTo>
                    <a:pt x="7068" y="12080"/>
                    <a:pt x="6617" y="12156"/>
                    <a:pt x="6166" y="12256"/>
                  </a:cubicBezTo>
                  <a:cubicBezTo>
                    <a:pt x="4887" y="12506"/>
                    <a:pt x="3584" y="12607"/>
                    <a:pt x="2356" y="11980"/>
                  </a:cubicBezTo>
                  <a:cubicBezTo>
                    <a:pt x="2206" y="11905"/>
                    <a:pt x="2055" y="11880"/>
                    <a:pt x="1905" y="11855"/>
                  </a:cubicBezTo>
                  <a:cubicBezTo>
                    <a:pt x="1404" y="11755"/>
                    <a:pt x="1053" y="11429"/>
                    <a:pt x="777" y="11028"/>
                  </a:cubicBezTo>
                  <a:cubicBezTo>
                    <a:pt x="0" y="9975"/>
                    <a:pt x="0" y="8772"/>
                    <a:pt x="251" y="7594"/>
                  </a:cubicBezTo>
                  <a:cubicBezTo>
                    <a:pt x="426" y="6742"/>
                    <a:pt x="1178" y="6166"/>
                    <a:pt x="1880" y="6115"/>
                  </a:cubicBezTo>
                  <a:cubicBezTo>
                    <a:pt x="2306" y="6090"/>
                    <a:pt x="2607" y="6266"/>
                    <a:pt x="2782" y="6642"/>
                  </a:cubicBezTo>
                  <a:cubicBezTo>
                    <a:pt x="3008" y="7068"/>
                    <a:pt x="3108" y="7494"/>
                    <a:pt x="2983" y="7945"/>
                  </a:cubicBezTo>
                  <a:cubicBezTo>
                    <a:pt x="2908" y="8246"/>
                    <a:pt x="2707" y="8321"/>
                    <a:pt x="2181" y="8271"/>
                  </a:cubicBezTo>
                  <a:cubicBezTo>
                    <a:pt x="2206" y="8070"/>
                    <a:pt x="2256" y="7845"/>
                    <a:pt x="2306" y="7644"/>
                  </a:cubicBezTo>
                  <a:cubicBezTo>
                    <a:pt x="2231" y="7619"/>
                    <a:pt x="2131" y="7569"/>
                    <a:pt x="2106" y="7594"/>
                  </a:cubicBezTo>
                  <a:cubicBezTo>
                    <a:pt x="1429" y="8171"/>
                    <a:pt x="1153" y="9273"/>
                    <a:pt x="1554" y="10025"/>
                  </a:cubicBezTo>
                  <a:cubicBezTo>
                    <a:pt x="1780" y="10451"/>
                    <a:pt x="2080" y="10802"/>
                    <a:pt x="2657" y="10827"/>
                  </a:cubicBezTo>
                  <a:cubicBezTo>
                    <a:pt x="3058" y="10827"/>
                    <a:pt x="3459" y="10953"/>
                    <a:pt x="3885" y="10978"/>
                  </a:cubicBezTo>
                  <a:cubicBezTo>
                    <a:pt x="4537" y="11028"/>
                    <a:pt x="5138" y="10827"/>
                    <a:pt x="5689" y="10476"/>
                  </a:cubicBezTo>
                  <a:cubicBezTo>
                    <a:pt x="6015" y="10276"/>
                    <a:pt x="6341" y="10000"/>
                    <a:pt x="6717" y="9825"/>
                  </a:cubicBezTo>
                  <a:cubicBezTo>
                    <a:pt x="7168" y="9599"/>
                    <a:pt x="7394" y="9273"/>
                    <a:pt x="7494" y="8797"/>
                  </a:cubicBezTo>
                  <a:cubicBezTo>
                    <a:pt x="7745" y="7845"/>
                    <a:pt x="7995" y="6917"/>
                    <a:pt x="7995" y="5940"/>
                  </a:cubicBezTo>
                  <a:cubicBezTo>
                    <a:pt x="8020" y="5288"/>
                    <a:pt x="8121" y="4687"/>
                    <a:pt x="8396" y="4085"/>
                  </a:cubicBezTo>
                  <a:cubicBezTo>
                    <a:pt x="8497" y="3885"/>
                    <a:pt x="8597" y="3684"/>
                    <a:pt x="8622" y="3459"/>
                  </a:cubicBezTo>
                  <a:cubicBezTo>
                    <a:pt x="8697" y="2381"/>
                    <a:pt x="9474" y="1754"/>
                    <a:pt x="10151" y="1078"/>
                  </a:cubicBezTo>
                  <a:cubicBezTo>
                    <a:pt x="10877" y="401"/>
                    <a:pt x="11755" y="125"/>
                    <a:pt x="12707" y="75"/>
                  </a:cubicBezTo>
                  <a:cubicBezTo>
                    <a:pt x="13810" y="0"/>
                    <a:pt x="14787" y="376"/>
                    <a:pt x="15539" y="1153"/>
                  </a:cubicBezTo>
                  <a:cubicBezTo>
                    <a:pt x="15965" y="1604"/>
                    <a:pt x="16416" y="1955"/>
                    <a:pt x="16867" y="2356"/>
                  </a:cubicBezTo>
                  <a:cubicBezTo>
                    <a:pt x="17118" y="2607"/>
                    <a:pt x="17369" y="2882"/>
                    <a:pt x="17619" y="3158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79"/>
            <p:cNvSpPr/>
            <p:nvPr/>
          </p:nvSpPr>
          <p:spPr>
            <a:xfrm>
              <a:off x="2090878" y="1277276"/>
              <a:ext cx="202753" cy="642753"/>
            </a:xfrm>
            <a:custGeom>
              <a:avLst/>
              <a:gdLst/>
              <a:ahLst/>
              <a:cxnLst/>
              <a:rect l="l" t="t" r="r" b="b"/>
              <a:pathLst>
                <a:path w="7820" h="24788" extrusionOk="0">
                  <a:moveTo>
                    <a:pt x="576" y="1"/>
                  </a:moveTo>
                  <a:cubicBezTo>
                    <a:pt x="777" y="201"/>
                    <a:pt x="977" y="352"/>
                    <a:pt x="1128" y="577"/>
                  </a:cubicBezTo>
                  <a:cubicBezTo>
                    <a:pt x="1830" y="1705"/>
                    <a:pt x="2531" y="2858"/>
                    <a:pt x="2581" y="4261"/>
                  </a:cubicBezTo>
                  <a:cubicBezTo>
                    <a:pt x="2581" y="4562"/>
                    <a:pt x="2682" y="4863"/>
                    <a:pt x="2757" y="5139"/>
                  </a:cubicBezTo>
                  <a:cubicBezTo>
                    <a:pt x="3208" y="6642"/>
                    <a:pt x="3584" y="8171"/>
                    <a:pt x="4135" y="9650"/>
                  </a:cubicBezTo>
                  <a:cubicBezTo>
                    <a:pt x="4837" y="11504"/>
                    <a:pt x="5238" y="13459"/>
                    <a:pt x="5790" y="15339"/>
                  </a:cubicBezTo>
                  <a:cubicBezTo>
                    <a:pt x="6165" y="16743"/>
                    <a:pt x="6391" y="18196"/>
                    <a:pt x="6692" y="19625"/>
                  </a:cubicBezTo>
                  <a:cubicBezTo>
                    <a:pt x="6993" y="20928"/>
                    <a:pt x="7293" y="22231"/>
                    <a:pt x="7619" y="23535"/>
                  </a:cubicBezTo>
                  <a:cubicBezTo>
                    <a:pt x="7719" y="23860"/>
                    <a:pt x="7820" y="24186"/>
                    <a:pt x="7694" y="24537"/>
                  </a:cubicBezTo>
                  <a:cubicBezTo>
                    <a:pt x="7469" y="24788"/>
                    <a:pt x="7168" y="24738"/>
                    <a:pt x="6817" y="24637"/>
                  </a:cubicBezTo>
                  <a:cubicBezTo>
                    <a:pt x="6491" y="23610"/>
                    <a:pt x="6266" y="22507"/>
                    <a:pt x="6040" y="21429"/>
                  </a:cubicBezTo>
                  <a:cubicBezTo>
                    <a:pt x="5965" y="21028"/>
                    <a:pt x="5915" y="20602"/>
                    <a:pt x="5790" y="20226"/>
                  </a:cubicBezTo>
                  <a:cubicBezTo>
                    <a:pt x="5188" y="18522"/>
                    <a:pt x="4862" y="16743"/>
                    <a:pt x="4486" y="15013"/>
                  </a:cubicBezTo>
                  <a:cubicBezTo>
                    <a:pt x="4286" y="14061"/>
                    <a:pt x="4110" y="13083"/>
                    <a:pt x="3709" y="12206"/>
                  </a:cubicBezTo>
                  <a:cubicBezTo>
                    <a:pt x="3659" y="12106"/>
                    <a:pt x="3634" y="11981"/>
                    <a:pt x="3609" y="11880"/>
                  </a:cubicBezTo>
                  <a:cubicBezTo>
                    <a:pt x="3058" y="9524"/>
                    <a:pt x="2456" y="7169"/>
                    <a:pt x="1930" y="4788"/>
                  </a:cubicBezTo>
                  <a:cubicBezTo>
                    <a:pt x="1805" y="4311"/>
                    <a:pt x="1529" y="3935"/>
                    <a:pt x="1203" y="3534"/>
                  </a:cubicBezTo>
                  <a:cubicBezTo>
                    <a:pt x="1353" y="4236"/>
                    <a:pt x="1454" y="4913"/>
                    <a:pt x="1604" y="5590"/>
                  </a:cubicBezTo>
                  <a:cubicBezTo>
                    <a:pt x="2431" y="8848"/>
                    <a:pt x="3258" y="12106"/>
                    <a:pt x="4060" y="15389"/>
                  </a:cubicBezTo>
                  <a:cubicBezTo>
                    <a:pt x="4286" y="16291"/>
                    <a:pt x="4486" y="17194"/>
                    <a:pt x="4687" y="18096"/>
                  </a:cubicBezTo>
                  <a:cubicBezTo>
                    <a:pt x="4862" y="18773"/>
                    <a:pt x="5038" y="19399"/>
                    <a:pt x="5213" y="20051"/>
                  </a:cubicBezTo>
                  <a:cubicBezTo>
                    <a:pt x="5338" y="20527"/>
                    <a:pt x="5464" y="21003"/>
                    <a:pt x="5564" y="21479"/>
                  </a:cubicBezTo>
                  <a:cubicBezTo>
                    <a:pt x="5689" y="22131"/>
                    <a:pt x="5815" y="22783"/>
                    <a:pt x="5915" y="23459"/>
                  </a:cubicBezTo>
                  <a:cubicBezTo>
                    <a:pt x="5990" y="23860"/>
                    <a:pt x="6040" y="24261"/>
                    <a:pt x="6115" y="24738"/>
                  </a:cubicBezTo>
                  <a:cubicBezTo>
                    <a:pt x="5714" y="24763"/>
                    <a:pt x="5389" y="24788"/>
                    <a:pt x="5113" y="24788"/>
                  </a:cubicBezTo>
                  <a:cubicBezTo>
                    <a:pt x="4862" y="23936"/>
                    <a:pt x="4587" y="23159"/>
                    <a:pt x="4411" y="22382"/>
                  </a:cubicBezTo>
                  <a:cubicBezTo>
                    <a:pt x="4185" y="21379"/>
                    <a:pt x="4010" y="20402"/>
                    <a:pt x="3835" y="19399"/>
                  </a:cubicBezTo>
                  <a:cubicBezTo>
                    <a:pt x="3509" y="17645"/>
                    <a:pt x="3208" y="15865"/>
                    <a:pt x="2882" y="14111"/>
                  </a:cubicBezTo>
                  <a:cubicBezTo>
                    <a:pt x="2782" y="13610"/>
                    <a:pt x="2732" y="13083"/>
                    <a:pt x="2356" y="12657"/>
                  </a:cubicBezTo>
                  <a:cubicBezTo>
                    <a:pt x="2231" y="12507"/>
                    <a:pt x="2231" y="12231"/>
                    <a:pt x="2180" y="12031"/>
                  </a:cubicBezTo>
                  <a:cubicBezTo>
                    <a:pt x="1805" y="10151"/>
                    <a:pt x="1429" y="8271"/>
                    <a:pt x="1028" y="6417"/>
                  </a:cubicBezTo>
                  <a:cubicBezTo>
                    <a:pt x="752" y="4988"/>
                    <a:pt x="426" y="3560"/>
                    <a:pt x="125" y="2131"/>
                  </a:cubicBezTo>
                  <a:cubicBezTo>
                    <a:pt x="0" y="1529"/>
                    <a:pt x="175" y="652"/>
                    <a:pt x="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79"/>
            <p:cNvSpPr/>
            <p:nvPr/>
          </p:nvSpPr>
          <p:spPr>
            <a:xfrm>
              <a:off x="1637277" y="1760778"/>
              <a:ext cx="256034" cy="213845"/>
            </a:xfrm>
            <a:custGeom>
              <a:avLst/>
              <a:gdLst/>
              <a:ahLst/>
              <a:cxnLst/>
              <a:rect l="l" t="t" r="r" b="b"/>
              <a:pathLst>
                <a:path w="9875" h="8247" extrusionOk="0">
                  <a:moveTo>
                    <a:pt x="4862" y="5990"/>
                  </a:moveTo>
                  <a:cubicBezTo>
                    <a:pt x="4837" y="5965"/>
                    <a:pt x="4787" y="5940"/>
                    <a:pt x="4737" y="5915"/>
                  </a:cubicBezTo>
                  <a:cubicBezTo>
                    <a:pt x="4662" y="5965"/>
                    <a:pt x="4562" y="6015"/>
                    <a:pt x="4511" y="6116"/>
                  </a:cubicBezTo>
                  <a:cubicBezTo>
                    <a:pt x="4436" y="6216"/>
                    <a:pt x="4261" y="6291"/>
                    <a:pt x="4411" y="6492"/>
                  </a:cubicBezTo>
                  <a:cubicBezTo>
                    <a:pt x="4486" y="6441"/>
                    <a:pt x="4612" y="6391"/>
                    <a:pt x="4662" y="6316"/>
                  </a:cubicBezTo>
                  <a:cubicBezTo>
                    <a:pt x="4737" y="6241"/>
                    <a:pt x="4812" y="6116"/>
                    <a:pt x="4862" y="5990"/>
                  </a:cubicBezTo>
                  <a:close/>
                  <a:moveTo>
                    <a:pt x="5915" y="6341"/>
                  </a:moveTo>
                  <a:cubicBezTo>
                    <a:pt x="5965" y="6542"/>
                    <a:pt x="5740" y="6767"/>
                    <a:pt x="6015" y="7068"/>
                  </a:cubicBezTo>
                  <a:cubicBezTo>
                    <a:pt x="5965" y="6742"/>
                    <a:pt x="5940" y="6542"/>
                    <a:pt x="5915" y="6341"/>
                  </a:cubicBezTo>
                  <a:cubicBezTo>
                    <a:pt x="5840" y="6316"/>
                    <a:pt x="5765" y="6291"/>
                    <a:pt x="5689" y="6291"/>
                  </a:cubicBezTo>
                  <a:cubicBezTo>
                    <a:pt x="5238" y="6341"/>
                    <a:pt x="4862" y="6667"/>
                    <a:pt x="4737" y="7143"/>
                  </a:cubicBezTo>
                  <a:cubicBezTo>
                    <a:pt x="4712" y="7168"/>
                    <a:pt x="4812" y="7218"/>
                    <a:pt x="4912" y="7294"/>
                  </a:cubicBezTo>
                  <a:cubicBezTo>
                    <a:pt x="5238" y="6968"/>
                    <a:pt x="5564" y="6642"/>
                    <a:pt x="5915" y="6341"/>
                  </a:cubicBezTo>
                  <a:close/>
                  <a:moveTo>
                    <a:pt x="151" y="6893"/>
                  </a:moveTo>
                  <a:cubicBezTo>
                    <a:pt x="100" y="6792"/>
                    <a:pt x="0" y="6667"/>
                    <a:pt x="25" y="6592"/>
                  </a:cubicBezTo>
                  <a:cubicBezTo>
                    <a:pt x="151" y="6291"/>
                    <a:pt x="301" y="5965"/>
                    <a:pt x="476" y="5715"/>
                  </a:cubicBezTo>
                  <a:cubicBezTo>
                    <a:pt x="602" y="5539"/>
                    <a:pt x="827" y="5414"/>
                    <a:pt x="1028" y="5364"/>
                  </a:cubicBezTo>
                  <a:cubicBezTo>
                    <a:pt x="2131" y="5088"/>
                    <a:pt x="2657" y="4411"/>
                    <a:pt x="2707" y="3284"/>
                  </a:cubicBezTo>
                  <a:cubicBezTo>
                    <a:pt x="2732" y="2632"/>
                    <a:pt x="2882" y="2507"/>
                    <a:pt x="3509" y="2457"/>
                  </a:cubicBezTo>
                  <a:cubicBezTo>
                    <a:pt x="3810" y="2431"/>
                    <a:pt x="4110" y="2457"/>
                    <a:pt x="4411" y="2457"/>
                  </a:cubicBezTo>
                  <a:cubicBezTo>
                    <a:pt x="5088" y="2406"/>
                    <a:pt x="5339" y="2081"/>
                    <a:pt x="5263" y="1404"/>
                  </a:cubicBezTo>
                  <a:cubicBezTo>
                    <a:pt x="5238" y="1203"/>
                    <a:pt x="5163" y="978"/>
                    <a:pt x="5138" y="752"/>
                  </a:cubicBezTo>
                  <a:cubicBezTo>
                    <a:pt x="5088" y="552"/>
                    <a:pt x="5063" y="326"/>
                    <a:pt x="5038" y="0"/>
                  </a:cubicBezTo>
                  <a:cubicBezTo>
                    <a:pt x="5238" y="50"/>
                    <a:pt x="5389" y="50"/>
                    <a:pt x="5489" y="126"/>
                  </a:cubicBezTo>
                  <a:cubicBezTo>
                    <a:pt x="5840" y="401"/>
                    <a:pt x="6216" y="652"/>
                    <a:pt x="6517" y="978"/>
                  </a:cubicBezTo>
                  <a:cubicBezTo>
                    <a:pt x="7745" y="2231"/>
                    <a:pt x="8647" y="3660"/>
                    <a:pt x="9399" y="5238"/>
                  </a:cubicBezTo>
                  <a:cubicBezTo>
                    <a:pt x="9800" y="6091"/>
                    <a:pt x="9875" y="6943"/>
                    <a:pt x="9775" y="8096"/>
                  </a:cubicBezTo>
                  <a:cubicBezTo>
                    <a:pt x="9699" y="8146"/>
                    <a:pt x="9599" y="8246"/>
                    <a:pt x="9524" y="8246"/>
                  </a:cubicBezTo>
                  <a:cubicBezTo>
                    <a:pt x="7770" y="8196"/>
                    <a:pt x="6015" y="8171"/>
                    <a:pt x="4261" y="8121"/>
                  </a:cubicBezTo>
                  <a:cubicBezTo>
                    <a:pt x="3559" y="8096"/>
                    <a:pt x="2933" y="7920"/>
                    <a:pt x="2331" y="7594"/>
                  </a:cubicBezTo>
                  <a:cubicBezTo>
                    <a:pt x="2005" y="7419"/>
                    <a:pt x="1654" y="7294"/>
                    <a:pt x="1303" y="7143"/>
                  </a:cubicBezTo>
                  <a:lnTo>
                    <a:pt x="1354" y="7193"/>
                  </a:lnTo>
                  <a:cubicBezTo>
                    <a:pt x="1278" y="6918"/>
                    <a:pt x="1053" y="6968"/>
                    <a:pt x="852" y="6943"/>
                  </a:cubicBezTo>
                  <a:lnTo>
                    <a:pt x="877" y="6968"/>
                  </a:lnTo>
                  <a:cubicBezTo>
                    <a:pt x="652" y="6692"/>
                    <a:pt x="401" y="6692"/>
                    <a:pt x="125" y="6893"/>
                  </a:cubicBezTo>
                  <a:lnTo>
                    <a:pt x="151" y="689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79"/>
            <p:cNvSpPr/>
            <p:nvPr/>
          </p:nvSpPr>
          <p:spPr>
            <a:xfrm>
              <a:off x="1475455" y="1979776"/>
              <a:ext cx="232673" cy="170282"/>
            </a:xfrm>
            <a:custGeom>
              <a:avLst/>
              <a:gdLst/>
              <a:ahLst/>
              <a:cxnLst/>
              <a:rect l="l" t="t" r="r" b="b"/>
              <a:pathLst>
                <a:path w="8974" h="6567" extrusionOk="0">
                  <a:moveTo>
                    <a:pt x="4637" y="3810"/>
                  </a:moveTo>
                  <a:cubicBezTo>
                    <a:pt x="4712" y="3685"/>
                    <a:pt x="4788" y="3559"/>
                    <a:pt x="4838" y="3434"/>
                  </a:cubicBezTo>
                  <a:cubicBezTo>
                    <a:pt x="4838" y="3434"/>
                    <a:pt x="4813" y="3384"/>
                    <a:pt x="4788" y="3359"/>
                  </a:cubicBezTo>
                  <a:cubicBezTo>
                    <a:pt x="4687" y="3434"/>
                    <a:pt x="4587" y="3534"/>
                    <a:pt x="4512" y="3610"/>
                  </a:cubicBezTo>
                  <a:cubicBezTo>
                    <a:pt x="4487" y="3635"/>
                    <a:pt x="4562" y="3710"/>
                    <a:pt x="4637" y="3810"/>
                  </a:cubicBezTo>
                  <a:close/>
                  <a:moveTo>
                    <a:pt x="3033" y="2156"/>
                  </a:moveTo>
                  <a:cubicBezTo>
                    <a:pt x="2908" y="2356"/>
                    <a:pt x="2457" y="2482"/>
                    <a:pt x="2858" y="2808"/>
                  </a:cubicBezTo>
                  <a:cubicBezTo>
                    <a:pt x="2908" y="2707"/>
                    <a:pt x="3008" y="2657"/>
                    <a:pt x="3033" y="2557"/>
                  </a:cubicBezTo>
                  <a:cubicBezTo>
                    <a:pt x="3058" y="2432"/>
                    <a:pt x="3033" y="2281"/>
                    <a:pt x="3033" y="2156"/>
                  </a:cubicBezTo>
                  <a:close/>
                  <a:moveTo>
                    <a:pt x="3509" y="2958"/>
                  </a:moveTo>
                  <a:cubicBezTo>
                    <a:pt x="3986" y="2682"/>
                    <a:pt x="3986" y="2682"/>
                    <a:pt x="3810" y="2231"/>
                  </a:cubicBezTo>
                  <a:cubicBezTo>
                    <a:pt x="3710" y="2507"/>
                    <a:pt x="3610" y="2732"/>
                    <a:pt x="3509" y="2958"/>
                  </a:cubicBezTo>
                  <a:close/>
                  <a:moveTo>
                    <a:pt x="5865" y="3835"/>
                  </a:moveTo>
                  <a:cubicBezTo>
                    <a:pt x="5715" y="4036"/>
                    <a:pt x="5590" y="4161"/>
                    <a:pt x="5514" y="4311"/>
                  </a:cubicBezTo>
                  <a:cubicBezTo>
                    <a:pt x="5414" y="4487"/>
                    <a:pt x="5439" y="4662"/>
                    <a:pt x="5690" y="4687"/>
                  </a:cubicBezTo>
                  <a:cubicBezTo>
                    <a:pt x="5890" y="4462"/>
                    <a:pt x="6041" y="4236"/>
                    <a:pt x="5865" y="3835"/>
                  </a:cubicBezTo>
                  <a:close/>
                  <a:moveTo>
                    <a:pt x="4086" y="1"/>
                  </a:moveTo>
                  <a:cubicBezTo>
                    <a:pt x="4111" y="226"/>
                    <a:pt x="4136" y="351"/>
                    <a:pt x="4161" y="502"/>
                  </a:cubicBezTo>
                  <a:cubicBezTo>
                    <a:pt x="4412" y="1304"/>
                    <a:pt x="5063" y="1730"/>
                    <a:pt x="5865" y="1529"/>
                  </a:cubicBezTo>
                  <a:cubicBezTo>
                    <a:pt x="6341" y="1379"/>
                    <a:pt x="6793" y="1103"/>
                    <a:pt x="7294" y="878"/>
                  </a:cubicBezTo>
                  <a:cubicBezTo>
                    <a:pt x="7494" y="978"/>
                    <a:pt x="7419" y="1178"/>
                    <a:pt x="7419" y="1354"/>
                  </a:cubicBezTo>
                  <a:cubicBezTo>
                    <a:pt x="7419" y="1680"/>
                    <a:pt x="7394" y="2031"/>
                    <a:pt x="7394" y="2356"/>
                  </a:cubicBezTo>
                  <a:cubicBezTo>
                    <a:pt x="7419" y="3735"/>
                    <a:pt x="7795" y="5013"/>
                    <a:pt x="8747" y="6066"/>
                  </a:cubicBezTo>
                  <a:cubicBezTo>
                    <a:pt x="8823" y="6141"/>
                    <a:pt x="8898" y="6241"/>
                    <a:pt x="8948" y="6341"/>
                  </a:cubicBezTo>
                  <a:cubicBezTo>
                    <a:pt x="8973" y="6366"/>
                    <a:pt x="8948" y="6417"/>
                    <a:pt x="8948" y="6517"/>
                  </a:cubicBezTo>
                  <a:cubicBezTo>
                    <a:pt x="8321" y="6567"/>
                    <a:pt x="7720" y="6417"/>
                    <a:pt x="7118" y="6291"/>
                  </a:cubicBezTo>
                  <a:cubicBezTo>
                    <a:pt x="5740" y="6041"/>
                    <a:pt x="4387" y="5790"/>
                    <a:pt x="3058" y="5389"/>
                  </a:cubicBezTo>
                  <a:cubicBezTo>
                    <a:pt x="1880" y="5038"/>
                    <a:pt x="1028" y="4186"/>
                    <a:pt x="527" y="3033"/>
                  </a:cubicBezTo>
                  <a:cubicBezTo>
                    <a:pt x="326" y="2557"/>
                    <a:pt x="201" y="2031"/>
                    <a:pt x="1" y="1454"/>
                  </a:cubicBezTo>
                  <a:cubicBezTo>
                    <a:pt x="727" y="1329"/>
                    <a:pt x="1404" y="1454"/>
                    <a:pt x="2156" y="1354"/>
                  </a:cubicBezTo>
                  <a:cubicBezTo>
                    <a:pt x="2131" y="1655"/>
                    <a:pt x="2106" y="1830"/>
                    <a:pt x="2081" y="2156"/>
                  </a:cubicBezTo>
                  <a:cubicBezTo>
                    <a:pt x="2482" y="1730"/>
                    <a:pt x="2632" y="1254"/>
                    <a:pt x="3083" y="978"/>
                  </a:cubicBezTo>
                  <a:cubicBezTo>
                    <a:pt x="3459" y="803"/>
                    <a:pt x="3710" y="376"/>
                    <a:pt x="4086" y="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79"/>
            <p:cNvSpPr/>
            <p:nvPr/>
          </p:nvSpPr>
          <p:spPr>
            <a:xfrm>
              <a:off x="2107758" y="3371786"/>
              <a:ext cx="149498" cy="193671"/>
            </a:xfrm>
            <a:custGeom>
              <a:avLst/>
              <a:gdLst/>
              <a:ahLst/>
              <a:cxnLst/>
              <a:rect l="l" t="t" r="r" b="b"/>
              <a:pathLst>
                <a:path w="5766" h="7469" extrusionOk="0">
                  <a:moveTo>
                    <a:pt x="2883" y="5138"/>
                  </a:moveTo>
                  <a:cubicBezTo>
                    <a:pt x="2833" y="5113"/>
                    <a:pt x="2808" y="5113"/>
                    <a:pt x="2758" y="5113"/>
                  </a:cubicBezTo>
                  <a:cubicBezTo>
                    <a:pt x="2707" y="5238"/>
                    <a:pt x="2632" y="5338"/>
                    <a:pt x="2607" y="5464"/>
                  </a:cubicBezTo>
                  <a:cubicBezTo>
                    <a:pt x="2557" y="5664"/>
                    <a:pt x="2607" y="5815"/>
                    <a:pt x="2933" y="5815"/>
                  </a:cubicBezTo>
                  <a:cubicBezTo>
                    <a:pt x="2908" y="5589"/>
                    <a:pt x="2908" y="5363"/>
                    <a:pt x="2883" y="5138"/>
                  </a:cubicBezTo>
                  <a:close/>
                  <a:moveTo>
                    <a:pt x="1229" y="3383"/>
                  </a:moveTo>
                  <a:cubicBezTo>
                    <a:pt x="903" y="3609"/>
                    <a:pt x="903" y="3860"/>
                    <a:pt x="1028" y="4160"/>
                  </a:cubicBezTo>
                  <a:cubicBezTo>
                    <a:pt x="1329" y="3935"/>
                    <a:pt x="1304" y="3684"/>
                    <a:pt x="1229" y="3383"/>
                  </a:cubicBezTo>
                  <a:close/>
                  <a:moveTo>
                    <a:pt x="1930" y="5113"/>
                  </a:moveTo>
                  <a:lnTo>
                    <a:pt x="1930" y="4186"/>
                  </a:lnTo>
                  <a:cubicBezTo>
                    <a:pt x="1529" y="4662"/>
                    <a:pt x="1529" y="4662"/>
                    <a:pt x="1930" y="5113"/>
                  </a:cubicBezTo>
                  <a:close/>
                  <a:moveTo>
                    <a:pt x="3910" y="5439"/>
                  </a:moveTo>
                  <a:cubicBezTo>
                    <a:pt x="3685" y="5915"/>
                    <a:pt x="3610" y="6266"/>
                    <a:pt x="3961" y="6566"/>
                  </a:cubicBezTo>
                  <a:cubicBezTo>
                    <a:pt x="3961" y="6566"/>
                    <a:pt x="4036" y="6541"/>
                    <a:pt x="4036" y="6541"/>
                  </a:cubicBezTo>
                  <a:cubicBezTo>
                    <a:pt x="4337" y="6191"/>
                    <a:pt x="4261" y="5865"/>
                    <a:pt x="3910" y="5439"/>
                  </a:cubicBezTo>
                  <a:close/>
                  <a:moveTo>
                    <a:pt x="527" y="1278"/>
                  </a:moveTo>
                  <a:cubicBezTo>
                    <a:pt x="953" y="852"/>
                    <a:pt x="1404" y="501"/>
                    <a:pt x="1956" y="351"/>
                  </a:cubicBezTo>
                  <a:cubicBezTo>
                    <a:pt x="3159" y="0"/>
                    <a:pt x="4537" y="476"/>
                    <a:pt x="5214" y="1504"/>
                  </a:cubicBezTo>
                  <a:cubicBezTo>
                    <a:pt x="5314" y="1704"/>
                    <a:pt x="5389" y="1930"/>
                    <a:pt x="5414" y="2130"/>
                  </a:cubicBezTo>
                  <a:cubicBezTo>
                    <a:pt x="5665" y="3659"/>
                    <a:pt x="5765" y="5188"/>
                    <a:pt x="5339" y="6692"/>
                  </a:cubicBezTo>
                  <a:cubicBezTo>
                    <a:pt x="5289" y="6892"/>
                    <a:pt x="5139" y="7068"/>
                    <a:pt x="4988" y="7243"/>
                  </a:cubicBezTo>
                  <a:cubicBezTo>
                    <a:pt x="4838" y="7419"/>
                    <a:pt x="4612" y="7469"/>
                    <a:pt x="4387" y="7394"/>
                  </a:cubicBezTo>
                  <a:cubicBezTo>
                    <a:pt x="3509" y="7118"/>
                    <a:pt x="2557" y="6967"/>
                    <a:pt x="1880" y="6266"/>
                  </a:cubicBezTo>
                  <a:cubicBezTo>
                    <a:pt x="1780" y="6165"/>
                    <a:pt x="1605" y="6115"/>
                    <a:pt x="1479" y="6040"/>
                  </a:cubicBezTo>
                  <a:cubicBezTo>
                    <a:pt x="452" y="5414"/>
                    <a:pt x="1" y="4411"/>
                    <a:pt x="176" y="3208"/>
                  </a:cubicBezTo>
                  <a:cubicBezTo>
                    <a:pt x="276" y="2581"/>
                    <a:pt x="402" y="1955"/>
                    <a:pt x="527" y="1278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79"/>
            <p:cNvSpPr/>
            <p:nvPr/>
          </p:nvSpPr>
          <p:spPr>
            <a:xfrm>
              <a:off x="1677571" y="1968082"/>
              <a:ext cx="226140" cy="184596"/>
            </a:xfrm>
            <a:custGeom>
              <a:avLst/>
              <a:gdLst/>
              <a:ahLst/>
              <a:cxnLst/>
              <a:rect l="l" t="t" r="r" b="b"/>
              <a:pathLst>
                <a:path w="8722" h="7119" extrusionOk="0">
                  <a:moveTo>
                    <a:pt x="1328" y="3710"/>
                  </a:moveTo>
                  <a:cubicBezTo>
                    <a:pt x="1529" y="4361"/>
                    <a:pt x="1930" y="4737"/>
                    <a:pt x="2607" y="4812"/>
                  </a:cubicBezTo>
                  <a:cubicBezTo>
                    <a:pt x="2857" y="4837"/>
                    <a:pt x="3133" y="4913"/>
                    <a:pt x="3384" y="4988"/>
                  </a:cubicBezTo>
                  <a:cubicBezTo>
                    <a:pt x="4361" y="5264"/>
                    <a:pt x="5338" y="5364"/>
                    <a:pt x="6366" y="5339"/>
                  </a:cubicBezTo>
                  <a:cubicBezTo>
                    <a:pt x="6617" y="5339"/>
                    <a:pt x="6842" y="5414"/>
                    <a:pt x="7143" y="5439"/>
                  </a:cubicBezTo>
                  <a:cubicBezTo>
                    <a:pt x="6942" y="6066"/>
                    <a:pt x="6541" y="6467"/>
                    <a:pt x="6291" y="6943"/>
                  </a:cubicBezTo>
                  <a:cubicBezTo>
                    <a:pt x="5238" y="6968"/>
                    <a:pt x="4236" y="6968"/>
                    <a:pt x="3233" y="7068"/>
                  </a:cubicBezTo>
                  <a:cubicBezTo>
                    <a:pt x="2632" y="7118"/>
                    <a:pt x="2181" y="6868"/>
                    <a:pt x="1729" y="6467"/>
                  </a:cubicBezTo>
                  <a:cubicBezTo>
                    <a:pt x="927" y="5740"/>
                    <a:pt x="451" y="4837"/>
                    <a:pt x="276" y="3760"/>
                  </a:cubicBezTo>
                  <a:cubicBezTo>
                    <a:pt x="150" y="2858"/>
                    <a:pt x="100" y="1905"/>
                    <a:pt x="25" y="978"/>
                  </a:cubicBezTo>
                  <a:cubicBezTo>
                    <a:pt x="0" y="627"/>
                    <a:pt x="50" y="301"/>
                    <a:pt x="326" y="0"/>
                  </a:cubicBezTo>
                  <a:cubicBezTo>
                    <a:pt x="1604" y="827"/>
                    <a:pt x="3058" y="853"/>
                    <a:pt x="4511" y="853"/>
                  </a:cubicBezTo>
                  <a:cubicBezTo>
                    <a:pt x="5489" y="827"/>
                    <a:pt x="6466" y="802"/>
                    <a:pt x="7419" y="802"/>
                  </a:cubicBezTo>
                  <a:cubicBezTo>
                    <a:pt x="7719" y="802"/>
                    <a:pt x="8020" y="802"/>
                    <a:pt x="8296" y="802"/>
                  </a:cubicBezTo>
                  <a:cubicBezTo>
                    <a:pt x="8722" y="1404"/>
                    <a:pt x="8471" y="1905"/>
                    <a:pt x="8296" y="2482"/>
                  </a:cubicBezTo>
                  <a:cubicBezTo>
                    <a:pt x="6040" y="2582"/>
                    <a:pt x="3885" y="2256"/>
                    <a:pt x="1629" y="2106"/>
                  </a:cubicBezTo>
                  <a:cubicBezTo>
                    <a:pt x="1529" y="2657"/>
                    <a:pt x="1429" y="3183"/>
                    <a:pt x="1328" y="371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79"/>
            <p:cNvSpPr/>
            <p:nvPr/>
          </p:nvSpPr>
          <p:spPr>
            <a:xfrm>
              <a:off x="1266208" y="3210610"/>
              <a:ext cx="618008" cy="100116"/>
            </a:xfrm>
            <a:custGeom>
              <a:avLst/>
              <a:gdLst/>
              <a:ahLst/>
              <a:cxnLst/>
              <a:rect l="l" t="t" r="r" b="b"/>
              <a:pathLst>
                <a:path w="23836" h="3861" extrusionOk="0">
                  <a:moveTo>
                    <a:pt x="23810" y="301"/>
                  </a:moveTo>
                  <a:cubicBezTo>
                    <a:pt x="23735" y="427"/>
                    <a:pt x="23710" y="577"/>
                    <a:pt x="23609" y="627"/>
                  </a:cubicBezTo>
                  <a:cubicBezTo>
                    <a:pt x="21905" y="1529"/>
                    <a:pt x="20226" y="2381"/>
                    <a:pt x="18396" y="2933"/>
                  </a:cubicBezTo>
                  <a:cubicBezTo>
                    <a:pt x="17920" y="3083"/>
                    <a:pt x="17444" y="3133"/>
                    <a:pt x="16968" y="3208"/>
                  </a:cubicBezTo>
                  <a:cubicBezTo>
                    <a:pt x="14010" y="3735"/>
                    <a:pt x="11028" y="3860"/>
                    <a:pt x="8045" y="3760"/>
                  </a:cubicBezTo>
                  <a:cubicBezTo>
                    <a:pt x="6943" y="3710"/>
                    <a:pt x="5915" y="3459"/>
                    <a:pt x="4863" y="3183"/>
                  </a:cubicBezTo>
                  <a:cubicBezTo>
                    <a:pt x="3334" y="2782"/>
                    <a:pt x="1955" y="2056"/>
                    <a:pt x="502" y="1479"/>
                  </a:cubicBezTo>
                  <a:cubicBezTo>
                    <a:pt x="326" y="1404"/>
                    <a:pt x="176" y="1279"/>
                    <a:pt x="0" y="1153"/>
                  </a:cubicBezTo>
                  <a:cubicBezTo>
                    <a:pt x="50" y="777"/>
                    <a:pt x="126" y="427"/>
                    <a:pt x="201" y="0"/>
                  </a:cubicBezTo>
                  <a:cubicBezTo>
                    <a:pt x="477" y="226"/>
                    <a:pt x="702" y="427"/>
                    <a:pt x="928" y="602"/>
                  </a:cubicBezTo>
                  <a:cubicBezTo>
                    <a:pt x="1629" y="1178"/>
                    <a:pt x="2406" y="1630"/>
                    <a:pt x="3309" y="1830"/>
                  </a:cubicBezTo>
                  <a:cubicBezTo>
                    <a:pt x="4762" y="2131"/>
                    <a:pt x="6241" y="2406"/>
                    <a:pt x="7745" y="2381"/>
                  </a:cubicBezTo>
                  <a:cubicBezTo>
                    <a:pt x="9825" y="2381"/>
                    <a:pt x="11930" y="2381"/>
                    <a:pt x="14010" y="2406"/>
                  </a:cubicBezTo>
                  <a:cubicBezTo>
                    <a:pt x="15213" y="2406"/>
                    <a:pt x="16391" y="2256"/>
                    <a:pt x="17569" y="1980"/>
                  </a:cubicBezTo>
                  <a:cubicBezTo>
                    <a:pt x="19349" y="1579"/>
                    <a:pt x="21128" y="1153"/>
                    <a:pt x="22858" y="552"/>
                  </a:cubicBezTo>
                  <a:cubicBezTo>
                    <a:pt x="23158" y="427"/>
                    <a:pt x="23509" y="376"/>
                    <a:pt x="23835" y="326"/>
                  </a:cubicBezTo>
                  <a:cubicBezTo>
                    <a:pt x="23835" y="326"/>
                    <a:pt x="23810" y="301"/>
                    <a:pt x="23810" y="30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79"/>
            <p:cNvSpPr/>
            <p:nvPr/>
          </p:nvSpPr>
          <p:spPr>
            <a:xfrm>
              <a:off x="1118699" y="4110665"/>
              <a:ext cx="145583" cy="185244"/>
            </a:xfrm>
            <a:custGeom>
              <a:avLst/>
              <a:gdLst/>
              <a:ahLst/>
              <a:cxnLst/>
              <a:rect l="l" t="t" r="r" b="b"/>
              <a:pathLst>
                <a:path w="5615" h="7144" extrusionOk="0">
                  <a:moveTo>
                    <a:pt x="3083" y="4988"/>
                  </a:moveTo>
                  <a:cubicBezTo>
                    <a:pt x="2582" y="5314"/>
                    <a:pt x="2431" y="5589"/>
                    <a:pt x="2431" y="5990"/>
                  </a:cubicBezTo>
                  <a:cubicBezTo>
                    <a:pt x="2431" y="6166"/>
                    <a:pt x="2531" y="6241"/>
                    <a:pt x="2807" y="6141"/>
                  </a:cubicBezTo>
                  <a:cubicBezTo>
                    <a:pt x="2857" y="5865"/>
                    <a:pt x="2957" y="5539"/>
                    <a:pt x="3083" y="4988"/>
                  </a:cubicBezTo>
                  <a:close/>
                  <a:moveTo>
                    <a:pt x="2406" y="4286"/>
                  </a:moveTo>
                  <a:cubicBezTo>
                    <a:pt x="2080" y="4662"/>
                    <a:pt x="1654" y="4988"/>
                    <a:pt x="1880" y="5640"/>
                  </a:cubicBezTo>
                  <a:cubicBezTo>
                    <a:pt x="2431" y="5314"/>
                    <a:pt x="2481" y="4838"/>
                    <a:pt x="2406" y="4286"/>
                  </a:cubicBezTo>
                  <a:close/>
                  <a:moveTo>
                    <a:pt x="4486" y="5213"/>
                  </a:moveTo>
                  <a:cubicBezTo>
                    <a:pt x="3709" y="5740"/>
                    <a:pt x="3584" y="5965"/>
                    <a:pt x="3559" y="6742"/>
                  </a:cubicBezTo>
                  <a:cubicBezTo>
                    <a:pt x="3659" y="6692"/>
                    <a:pt x="3810" y="6692"/>
                    <a:pt x="3860" y="6642"/>
                  </a:cubicBezTo>
                  <a:cubicBezTo>
                    <a:pt x="4160" y="6241"/>
                    <a:pt x="4411" y="5790"/>
                    <a:pt x="4486" y="5213"/>
                  </a:cubicBezTo>
                  <a:close/>
                  <a:moveTo>
                    <a:pt x="5614" y="5138"/>
                  </a:moveTo>
                  <a:cubicBezTo>
                    <a:pt x="5414" y="5715"/>
                    <a:pt x="5263" y="6166"/>
                    <a:pt x="5113" y="6642"/>
                  </a:cubicBezTo>
                  <a:cubicBezTo>
                    <a:pt x="4336" y="7143"/>
                    <a:pt x="3459" y="7068"/>
                    <a:pt x="2607" y="7018"/>
                  </a:cubicBezTo>
                  <a:cubicBezTo>
                    <a:pt x="2080" y="6968"/>
                    <a:pt x="1805" y="6517"/>
                    <a:pt x="1504" y="6191"/>
                  </a:cubicBezTo>
                  <a:cubicBezTo>
                    <a:pt x="1454" y="5188"/>
                    <a:pt x="1579" y="4286"/>
                    <a:pt x="2105" y="3484"/>
                  </a:cubicBezTo>
                  <a:cubicBezTo>
                    <a:pt x="2181" y="3359"/>
                    <a:pt x="2256" y="3183"/>
                    <a:pt x="2256" y="3058"/>
                  </a:cubicBezTo>
                  <a:cubicBezTo>
                    <a:pt x="2231" y="2356"/>
                    <a:pt x="2582" y="1780"/>
                    <a:pt x="2907" y="1153"/>
                  </a:cubicBezTo>
                  <a:cubicBezTo>
                    <a:pt x="2381" y="1379"/>
                    <a:pt x="2206" y="1554"/>
                    <a:pt x="1729" y="2256"/>
                  </a:cubicBezTo>
                  <a:cubicBezTo>
                    <a:pt x="1404" y="2732"/>
                    <a:pt x="1178" y="3234"/>
                    <a:pt x="1103" y="3810"/>
                  </a:cubicBezTo>
                  <a:cubicBezTo>
                    <a:pt x="1028" y="4361"/>
                    <a:pt x="952" y="4913"/>
                    <a:pt x="852" y="5489"/>
                  </a:cubicBezTo>
                  <a:cubicBezTo>
                    <a:pt x="426" y="5464"/>
                    <a:pt x="276" y="5113"/>
                    <a:pt x="25" y="4838"/>
                  </a:cubicBezTo>
                  <a:cubicBezTo>
                    <a:pt x="0" y="4236"/>
                    <a:pt x="150" y="3660"/>
                    <a:pt x="451" y="3133"/>
                  </a:cubicBezTo>
                  <a:cubicBezTo>
                    <a:pt x="902" y="2356"/>
                    <a:pt x="1328" y="1554"/>
                    <a:pt x="1855" y="853"/>
                  </a:cubicBezTo>
                  <a:cubicBezTo>
                    <a:pt x="2231" y="326"/>
                    <a:pt x="2832" y="25"/>
                    <a:pt x="3559" y="0"/>
                  </a:cubicBezTo>
                  <a:cubicBezTo>
                    <a:pt x="3684" y="226"/>
                    <a:pt x="3860" y="426"/>
                    <a:pt x="3935" y="652"/>
                  </a:cubicBezTo>
                  <a:cubicBezTo>
                    <a:pt x="4211" y="1479"/>
                    <a:pt x="4461" y="2306"/>
                    <a:pt x="4386" y="3183"/>
                  </a:cubicBezTo>
                  <a:cubicBezTo>
                    <a:pt x="4311" y="3910"/>
                    <a:pt x="4587" y="4386"/>
                    <a:pt x="5138" y="4812"/>
                  </a:cubicBezTo>
                  <a:cubicBezTo>
                    <a:pt x="5288" y="4913"/>
                    <a:pt x="5439" y="5013"/>
                    <a:pt x="5614" y="51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79"/>
            <p:cNvSpPr/>
            <p:nvPr/>
          </p:nvSpPr>
          <p:spPr>
            <a:xfrm>
              <a:off x="2144810" y="4200354"/>
              <a:ext cx="152713" cy="198235"/>
            </a:xfrm>
            <a:custGeom>
              <a:avLst/>
              <a:gdLst/>
              <a:ahLst/>
              <a:cxnLst/>
              <a:rect l="l" t="t" r="r" b="b"/>
              <a:pathLst>
                <a:path w="5890" h="7645" extrusionOk="0">
                  <a:moveTo>
                    <a:pt x="2732" y="6617"/>
                  </a:moveTo>
                  <a:cubicBezTo>
                    <a:pt x="2707" y="6667"/>
                    <a:pt x="2682" y="6692"/>
                    <a:pt x="2682" y="6717"/>
                  </a:cubicBezTo>
                  <a:cubicBezTo>
                    <a:pt x="2682" y="6742"/>
                    <a:pt x="2707" y="6767"/>
                    <a:pt x="2732" y="6817"/>
                  </a:cubicBezTo>
                  <a:cubicBezTo>
                    <a:pt x="2732" y="6767"/>
                    <a:pt x="2782" y="6742"/>
                    <a:pt x="2782" y="6717"/>
                  </a:cubicBezTo>
                  <a:cubicBezTo>
                    <a:pt x="2782" y="6692"/>
                    <a:pt x="2757" y="6667"/>
                    <a:pt x="2732" y="6617"/>
                  </a:cubicBezTo>
                  <a:close/>
                  <a:moveTo>
                    <a:pt x="4186" y="6692"/>
                  </a:moveTo>
                  <a:cubicBezTo>
                    <a:pt x="4612" y="6115"/>
                    <a:pt x="4612" y="6115"/>
                    <a:pt x="4537" y="5815"/>
                  </a:cubicBezTo>
                  <a:cubicBezTo>
                    <a:pt x="4537" y="5765"/>
                    <a:pt x="4386" y="5714"/>
                    <a:pt x="4261" y="5639"/>
                  </a:cubicBezTo>
                  <a:cubicBezTo>
                    <a:pt x="4211" y="5865"/>
                    <a:pt x="4136" y="6040"/>
                    <a:pt x="4111" y="6216"/>
                  </a:cubicBezTo>
                  <a:cubicBezTo>
                    <a:pt x="4111" y="6316"/>
                    <a:pt x="4136" y="6416"/>
                    <a:pt x="4186" y="6692"/>
                  </a:cubicBezTo>
                  <a:close/>
                  <a:moveTo>
                    <a:pt x="1404" y="6867"/>
                  </a:moveTo>
                  <a:cubicBezTo>
                    <a:pt x="1855" y="6567"/>
                    <a:pt x="2005" y="6216"/>
                    <a:pt x="1855" y="5689"/>
                  </a:cubicBezTo>
                  <a:cubicBezTo>
                    <a:pt x="1454" y="6015"/>
                    <a:pt x="1128" y="6266"/>
                    <a:pt x="1404" y="6867"/>
                  </a:cubicBezTo>
                  <a:close/>
                  <a:moveTo>
                    <a:pt x="201" y="2406"/>
                  </a:moveTo>
                  <a:cubicBezTo>
                    <a:pt x="777" y="2732"/>
                    <a:pt x="1354" y="3058"/>
                    <a:pt x="1980" y="3409"/>
                  </a:cubicBezTo>
                  <a:cubicBezTo>
                    <a:pt x="1980" y="3910"/>
                    <a:pt x="2030" y="4411"/>
                    <a:pt x="2582" y="4712"/>
                  </a:cubicBezTo>
                  <a:cubicBezTo>
                    <a:pt x="3158" y="4988"/>
                    <a:pt x="3760" y="4963"/>
                    <a:pt x="4236" y="4536"/>
                  </a:cubicBezTo>
                  <a:cubicBezTo>
                    <a:pt x="4637" y="4160"/>
                    <a:pt x="4862" y="3684"/>
                    <a:pt x="4812" y="3133"/>
                  </a:cubicBezTo>
                  <a:cubicBezTo>
                    <a:pt x="4762" y="2782"/>
                    <a:pt x="4712" y="2356"/>
                    <a:pt x="4537" y="2055"/>
                  </a:cubicBezTo>
                  <a:cubicBezTo>
                    <a:pt x="4085" y="1379"/>
                    <a:pt x="4286" y="752"/>
                    <a:pt x="4461" y="0"/>
                  </a:cubicBezTo>
                  <a:cubicBezTo>
                    <a:pt x="4963" y="351"/>
                    <a:pt x="5113" y="827"/>
                    <a:pt x="5238" y="1278"/>
                  </a:cubicBezTo>
                  <a:cubicBezTo>
                    <a:pt x="5715" y="3033"/>
                    <a:pt x="5890" y="4787"/>
                    <a:pt x="5664" y="6617"/>
                  </a:cubicBezTo>
                  <a:cubicBezTo>
                    <a:pt x="4512" y="7168"/>
                    <a:pt x="3283" y="7444"/>
                    <a:pt x="2030" y="7594"/>
                  </a:cubicBezTo>
                  <a:cubicBezTo>
                    <a:pt x="1404" y="7644"/>
                    <a:pt x="1003" y="7444"/>
                    <a:pt x="827" y="6842"/>
                  </a:cubicBezTo>
                  <a:cubicBezTo>
                    <a:pt x="777" y="6717"/>
                    <a:pt x="677" y="6592"/>
                    <a:pt x="602" y="6416"/>
                  </a:cubicBezTo>
                  <a:cubicBezTo>
                    <a:pt x="677" y="6191"/>
                    <a:pt x="777" y="5965"/>
                    <a:pt x="852" y="5714"/>
                  </a:cubicBezTo>
                  <a:cubicBezTo>
                    <a:pt x="877" y="5564"/>
                    <a:pt x="953" y="5414"/>
                    <a:pt x="928" y="5288"/>
                  </a:cubicBezTo>
                  <a:cubicBezTo>
                    <a:pt x="902" y="4988"/>
                    <a:pt x="577" y="4812"/>
                    <a:pt x="677" y="4461"/>
                  </a:cubicBezTo>
                  <a:cubicBezTo>
                    <a:pt x="752" y="4186"/>
                    <a:pt x="752" y="3885"/>
                    <a:pt x="777" y="3534"/>
                  </a:cubicBezTo>
                  <a:cubicBezTo>
                    <a:pt x="301" y="3634"/>
                    <a:pt x="476" y="4135"/>
                    <a:pt x="201" y="4261"/>
                  </a:cubicBezTo>
                  <a:cubicBezTo>
                    <a:pt x="151" y="4261"/>
                    <a:pt x="25" y="4236"/>
                    <a:pt x="25" y="4211"/>
                  </a:cubicBezTo>
                  <a:cubicBezTo>
                    <a:pt x="0" y="3634"/>
                    <a:pt x="0" y="3083"/>
                    <a:pt x="0" y="2531"/>
                  </a:cubicBezTo>
                  <a:cubicBezTo>
                    <a:pt x="0" y="2506"/>
                    <a:pt x="126" y="2456"/>
                    <a:pt x="201" y="2406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79"/>
            <p:cNvSpPr/>
            <p:nvPr/>
          </p:nvSpPr>
          <p:spPr>
            <a:xfrm>
              <a:off x="1316251" y="1652887"/>
              <a:ext cx="150120" cy="252843"/>
            </a:xfrm>
            <a:custGeom>
              <a:avLst/>
              <a:gdLst/>
              <a:ahLst/>
              <a:cxnLst/>
              <a:rect l="l" t="t" r="r" b="b"/>
              <a:pathLst>
                <a:path w="5790" h="9751" extrusionOk="0">
                  <a:moveTo>
                    <a:pt x="5790" y="778"/>
                  </a:moveTo>
                  <a:cubicBezTo>
                    <a:pt x="4837" y="1279"/>
                    <a:pt x="4461" y="2006"/>
                    <a:pt x="4211" y="2858"/>
                  </a:cubicBezTo>
                  <a:cubicBezTo>
                    <a:pt x="3935" y="3836"/>
                    <a:pt x="3735" y="4788"/>
                    <a:pt x="3609" y="5790"/>
                  </a:cubicBezTo>
                  <a:cubicBezTo>
                    <a:pt x="3534" y="6417"/>
                    <a:pt x="3434" y="7069"/>
                    <a:pt x="3183" y="7620"/>
                  </a:cubicBezTo>
                  <a:cubicBezTo>
                    <a:pt x="2557" y="8873"/>
                    <a:pt x="1529" y="9625"/>
                    <a:pt x="125" y="9750"/>
                  </a:cubicBezTo>
                  <a:cubicBezTo>
                    <a:pt x="75" y="9750"/>
                    <a:pt x="50" y="9700"/>
                    <a:pt x="0" y="9675"/>
                  </a:cubicBezTo>
                  <a:cubicBezTo>
                    <a:pt x="50" y="9600"/>
                    <a:pt x="100" y="9500"/>
                    <a:pt x="176" y="9425"/>
                  </a:cubicBezTo>
                  <a:cubicBezTo>
                    <a:pt x="1729" y="8222"/>
                    <a:pt x="2206" y="6567"/>
                    <a:pt x="2105" y="4688"/>
                  </a:cubicBezTo>
                  <a:cubicBezTo>
                    <a:pt x="2080" y="3861"/>
                    <a:pt x="2030" y="3034"/>
                    <a:pt x="1980" y="2232"/>
                  </a:cubicBezTo>
                  <a:cubicBezTo>
                    <a:pt x="1980" y="2031"/>
                    <a:pt x="1980" y="1856"/>
                    <a:pt x="2005" y="1680"/>
                  </a:cubicBezTo>
                  <a:cubicBezTo>
                    <a:pt x="2080" y="602"/>
                    <a:pt x="2431" y="226"/>
                    <a:pt x="3534" y="151"/>
                  </a:cubicBezTo>
                  <a:cubicBezTo>
                    <a:pt x="4286" y="126"/>
                    <a:pt x="4261" y="1"/>
                    <a:pt x="5790" y="778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79"/>
            <p:cNvSpPr/>
            <p:nvPr/>
          </p:nvSpPr>
          <p:spPr>
            <a:xfrm>
              <a:off x="1325352" y="2311852"/>
              <a:ext cx="265783" cy="165745"/>
            </a:xfrm>
            <a:custGeom>
              <a:avLst/>
              <a:gdLst/>
              <a:ahLst/>
              <a:cxnLst/>
              <a:rect l="l" t="t" r="r" b="b"/>
              <a:pathLst>
                <a:path w="10251" h="6392" extrusionOk="0">
                  <a:moveTo>
                    <a:pt x="6767" y="5915"/>
                  </a:moveTo>
                  <a:cubicBezTo>
                    <a:pt x="6566" y="6016"/>
                    <a:pt x="6366" y="6116"/>
                    <a:pt x="6140" y="6241"/>
                  </a:cubicBezTo>
                  <a:cubicBezTo>
                    <a:pt x="6040" y="6091"/>
                    <a:pt x="5940" y="5966"/>
                    <a:pt x="5865" y="5815"/>
                  </a:cubicBezTo>
                  <a:cubicBezTo>
                    <a:pt x="5038" y="6266"/>
                    <a:pt x="4937" y="6241"/>
                    <a:pt x="4486" y="5514"/>
                  </a:cubicBezTo>
                  <a:cubicBezTo>
                    <a:pt x="4085" y="5690"/>
                    <a:pt x="4085" y="5690"/>
                    <a:pt x="3509" y="5389"/>
                  </a:cubicBezTo>
                  <a:lnTo>
                    <a:pt x="3509" y="4687"/>
                  </a:lnTo>
                  <a:cubicBezTo>
                    <a:pt x="3459" y="4662"/>
                    <a:pt x="3409" y="4637"/>
                    <a:pt x="3358" y="4587"/>
                  </a:cubicBezTo>
                  <a:cubicBezTo>
                    <a:pt x="3283" y="4737"/>
                    <a:pt x="3183" y="4863"/>
                    <a:pt x="3058" y="5038"/>
                  </a:cubicBezTo>
                  <a:cubicBezTo>
                    <a:pt x="2632" y="4813"/>
                    <a:pt x="2281" y="4487"/>
                    <a:pt x="2005" y="4086"/>
                  </a:cubicBezTo>
                  <a:cubicBezTo>
                    <a:pt x="1203" y="2858"/>
                    <a:pt x="602" y="1504"/>
                    <a:pt x="0" y="151"/>
                  </a:cubicBezTo>
                  <a:cubicBezTo>
                    <a:pt x="251" y="1"/>
                    <a:pt x="276" y="201"/>
                    <a:pt x="351" y="301"/>
                  </a:cubicBezTo>
                  <a:cubicBezTo>
                    <a:pt x="576" y="602"/>
                    <a:pt x="777" y="928"/>
                    <a:pt x="1003" y="1229"/>
                  </a:cubicBezTo>
                  <a:cubicBezTo>
                    <a:pt x="1353" y="1755"/>
                    <a:pt x="1830" y="2156"/>
                    <a:pt x="2406" y="2457"/>
                  </a:cubicBezTo>
                  <a:cubicBezTo>
                    <a:pt x="2732" y="2632"/>
                    <a:pt x="3083" y="2808"/>
                    <a:pt x="3409" y="2983"/>
                  </a:cubicBezTo>
                  <a:cubicBezTo>
                    <a:pt x="3709" y="3159"/>
                    <a:pt x="4060" y="3334"/>
                    <a:pt x="3960" y="3810"/>
                  </a:cubicBezTo>
                  <a:cubicBezTo>
                    <a:pt x="4637" y="3560"/>
                    <a:pt x="4637" y="3560"/>
                    <a:pt x="5288" y="3760"/>
                  </a:cubicBezTo>
                  <a:cubicBezTo>
                    <a:pt x="5414" y="3810"/>
                    <a:pt x="5564" y="3860"/>
                    <a:pt x="5714" y="3860"/>
                  </a:cubicBezTo>
                  <a:cubicBezTo>
                    <a:pt x="7018" y="3810"/>
                    <a:pt x="8271" y="4286"/>
                    <a:pt x="9574" y="4362"/>
                  </a:cubicBezTo>
                  <a:cubicBezTo>
                    <a:pt x="9800" y="4387"/>
                    <a:pt x="10025" y="4587"/>
                    <a:pt x="10251" y="4712"/>
                  </a:cubicBezTo>
                  <a:cubicBezTo>
                    <a:pt x="9749" y="5314"/>
                    <a:pt x="8947" y="5966"/>
                    <a:pt x="8446" y="6141"/>
                  </a:cubicBezTo>
                  <a:cubicBezTo>
                    <a:pt x="8171" y="6241"/>
                    <a:pt x="7870" y="6266"/>
                    <a:pt x="7569" y="6316"/>
                  </a:cubicBezTo>
                  <a:cubicBezTo>
                    <a:pt x="7193" y="6392"/>
                    <a:pt x="6967" y="6191"/>
                    <a:pt x="6767" y="5915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79"/>
            <p:cNvSpPr/>
            <p:nvPr/>
          </p:nvSpPr>
          <p:spPr>
            <a:xfrm>
              <a:off x="1331834" y="2389847"/>
              <a:ext cx="181337" cy="154050"/>
            </a:xfrm>
            <a:custGeom>
              <a:avLst/>
              <a:gdLst/>
              <a:ahLst/>
              <a:cxnLst/>
              <a:rect l="l" t="t" r="r" b="b"/>
              <a:pathLst>
                <a:path w="6994" h="5941" extrusionOk="0">
                  <a:moveTo>
                    <a:pt x="3635" y="5539"/>
                  </a:moveTo>
                  <a:cubicBezTo>
                    <a:pt x="3585" y="5439"/>
                    <a:pt x="3509" y="5339"/>
                    <a:pt x="3409" y="5188"/>
                  </a:cubicBezTo>
                  <a:cubicBezTo>
                    <a:pt x="3259" y="5364"/>
                    <a:pt x="3134" y="5514"/>
                    <a:pt x="2933" y="5714"/>
                  </a:cubicBezTo>
                  <a:cubicBezTo>
                    <a:pt x="2908" y="5414"/>
                    <a:pt x="2883" y="5138"/>
                    <a:pt x="2858" y="4787"/>
                  </a:cubicBezTo>
                  <a:cubicBezTo>
                    <a:pt x="2632" y="5013"/>
                    <a:pt x="2532" y="5113"/>
                    <a:pt x="2407" y="5238"/>
                  </a:cubicBezTo>
                  <a:cubicBezTo>
                    <a:pt x="2106" y="5188"/>
                    <a:pt x="1981" y="4963"/>
                    <a:pt x="1981" y="4687"/>
                  </a:cubicBezTo>
                  <a:cubicBezTo>
                    <a:pt x="2006" y="4336"/>
                    <a:pt x="2056" y="4010"/>
                    <a:pt x="2106" y="3459"/>
                  </a:cubicBezTo>
                  <a:cubicBezTo>
                    <a:pt x="1855" y="3885"/>
                    <a:pt x="1730" y="4110"/>
                    <a:pt x="1605" y="4336"/>
                  </a:cubicBezTo>
                  <a:cubicBezTo>
                    <a:pt x="1304" y="4361"/>
                    <a:pt x="1204" y="4135"/>
                    <a:pt x="1103" y="3960"/>
                  </a:cubicBezTo>
                  <a:cubicBezTo>
                    <a:pt x="753" y="3359"/>
                    <a:pt x="427" y="2732"/>
                    <a:pt x="101" y="2080"/>
                  </a:cubicBezTo>
                  <a:cubicBezTo>
                    <a:pt x="26" y="1930"/>
                    <a:pt x="1" y="1729"/>
                    <a:pt x="26" y="1554"/>
                  </a:cubicBezTo>
                  <a:cubicBezTo>
                    <a:pt x="101" y="1078"/>
                    <a:pt x="201" y="602"/>
                    <a:pt x="326" y="0"/>
                  </a:cubicBezTo>
                  <a:cubicBezTo>
                    <a:pt x="928" y="627"/>
                    <a:pt x="1329" y="1128"/>
                    <a:pt x="1229" y="1905"/>
                  </a:cubicBezTo>
                  <a:cubicBezTo>
                    <a:pt x="1154" y="2256"/>
                    <a:pt x="1078" y="2607"/>
                    <a:pt x="1128" y="3008"/>
                  </a:cubicBezTo>
                  <a:cubicBezTo>
                    <a:pt x="1254" y="2632"/>
                    <a:pt x="1404" y="2256"/>
                    <a:pt x="1530" y="1880"/>
                  </a:cubicBezTo>
                  <a:cubicBezTo>
                    <a:pt x="4437" y="3785"/>
                    <a:pt x="3409" y="3384"/>
                    <a:pt x="6993" y="4035"/>
                  </a:cubicBezTo>
                  <a:cubicBezTo>
                    <a:pt x="6868" y="4311"/>
                    <a:pt x="6617" y="4386"/>
                    <a:pt x="6417" y="4536"/>
                  </a:cubicBezTo>
                  <a:cubicBezTo>
                    <a:pt x="6191" y="4712"/>
                    <a:pt x="5941" y="4862"/>
                    <a:pt x="5715" y="5063"/>
                  </a:cubicBezTo>
                  <a:cubicBezTo>
                    <a:pt x="5489" y="5213"/>
                    <a:pt x="5314" y="5414"/>
                    <a:pt x="5139" y="5589"/>
                  </a:cubicBezTo>
                  <a:cubicBezTo>
                    <a:pt x="4938" y="5765"/>
                    <a:pt x="4738" y="5940"/>
                    <a:pt x="4412" y="5840"/>
                  </a:cubicBezTo>
                  <a:cubicBezTo>
                    <a:pt x="4337" y="5664"/>
                    <a:pt x="4261" y="5464"/>
                    <a:pt x="4161" y="5238"/>
                  </a:cubicBezTo>
                  <a:cubicBezTo>
                    <a:pt x="4061" y="5288"/>
                    <a:pt x="3986" y="5339"/>
                    <a:pt x="3885" y="5364"/>
                  </a:cubicBezTo>
                  <a:cubicBezTo>
                    <a:pt x="3810" y="5414"/>
                    <a:pt x="3710" y="5464"/>
                    <a:pt x="3610" y="5514"/>
                  </a:cubicBezTo>
                  <a:lnTo>
                    <a:pt x="3635" y="55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79"/>
            <p:cNvSpPr/>
            <p:nvPr/>
          </p:nvSpPr>
          <p:spPr>
            <a:xfrm>
              <a:off x="1435809" y="3641476"/>
              <a:ext cx="181985" cy="131932"/>
            </a:xfrm>
            <a:custGeom>
              <a:avLst/>
              <a:gdLst/>
              <a:ahLst/>
              <a:cxnLst/>
              <a:rect l="l" t="t" r="r" b="b"/>
              <a:pathLst>
                <a:path w="7019" h="5088" extrusionOk="0">
                  <a:moveTo>
                    <a:pt x="6993" y="5088"/>
                  </a:moveTo>
                  <a:cubicBezTo>
                    <a:pt x="6843" y="4937"/>
                    <a:pt x="6692" y="4837"/>
                    <a:pt x="6592" y="4687"/>
                  </a:cubicBezTo>
                  <a:cubicBezTo>
                    <a:pt x="6216" y="4236"/>
                    <a:pt x="5840" y="3785"/>
                    <a:pt x="5464" y="3333"/>
                  </a:cubicBezTo>
                  <a:cubicBezTo>
                    <a:pt x="5038" y="2807"/>
                    <a:pt x="4562" y="2456"/>
                    <a:pt x="3885" y="2406"/>
                  </a:cubicBezTo>
                  <a:cubicBezTo>
                    <a:pt x="3560" y="2406"/>
                    <a:pt x="3259" y="2155"/>
                    <a:pt x="2933" y="2080"/>
                  </a:cubicBezTo>
                  <a:cubicBezTo>
                    <a:pt x="2206" y="1930"/>
                    <a:pt x="1479" y="1805"/>
                    <a:pt x="753" y="1679"/>
                  </a:cubicBezTo>
                  <a:cubicBezTo>
                    <a:pt x="502" y="1629"/>
                    <a:pt x="276" y="1579"/>
                    <a:pt x="1" y="1529"/>
                  </a:cubicBezTo>
                  <a:cubicBezTo>
                    <a:pt x="201" y="877"/>
                    <a:pt x="753" y="652"/>
                    <a:pt x="1129" y="251"/>
                  </a:cubicBezTo>
                  <a:cubicBezTo>
                    <a:pt x="1229" y="125"/>
                    <a:pt x="1479" y="125"/>
                    <a:pt x="1655" y="100"/>
                  </a:cubicBezTo>
                  <a:cubicBezTo>
                    <a:pt x="2958" y="0"/>
                    <a:pt x="4061" y="551"/>
                    <a:pt x="5038" y="1328"/>
                  </a:cubicBezTo>
                  <a:cubicBezTo>
                    <a:pt x="5515" y="1729"/>
                    <a:pt x="5916" y="2231"/>
                    <a:pt x="6317" y="2707"/>
                  </a:cubicBezTo>
                  <a:cubicBezTo>
                    <a:pt x="6843" y="3358"/>
                    <a:pt x="7018" y="4085"/>
                    <a:pt x="6993" y="50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79"/>
            <p:cNvSpPr/>
            <p:nvPr/>
          </p:nvSpPr>
          <p:spPr>
            <a:xfrm>
              <a:off x="2034975" y="3523835"/>
              <a:ext cx="137131" cy="70218"/>
            </a:xfrm>
            <a:custGeom>
              <a:avLst/>
              <a:gdLst/>
              <a:ahLst/>
              <a:cxnLst/>
              <a:rect l="l" t="t" r="r" b="b"/>
              <a:pathLst>
                <a:path w="5289" h="2708" extrusionOk="0">
                  <a:moveTo>
                    <a:pt x="1" y="1404"/>
                  </a:moveTo>
                  <a:cubicBezTo>
                    <a:pt x="402" y="677"/>
                    <a:pt x="1003" y="377"/>
                    <a:pt x="1730" y="251"/>
                  </a:cubicBezTo>
                  <a:cubicBezTo>
                    <a:pt x="2081" y="201"/>
                    <a:pt x="2457" y="101"/>
                    <a:pt x="2858" y="1"/>
                  </a:cubicBezTo>
                  <a:cubicBezTo>
                    <a:pt x="2983" y="101"/>
                    <a:pt x="3133" y="226"/>
                    <a:pt x="3234" y="352"/>
                  </a:cubicBezTo>
                  <a:cubicBezTo>
                    <a:pt x="3585" y="778"/>
                    <a:pt x="4011" y="1028"/>
                    <a:pt x="4562" y="1103"/>
                  </a:cubicBezTo>
                  <a:cubicBezTo>
                    <a:pt x="4888" y="1179"/>
                    <a:pt x="5189" y="1354"/>
                    <a:pt x="5264" y="1755"/>
                  </a:cubicBezTo>
                  <a:cubicBezTo>
                    <a:pt x="5289" y="2056"/>
                    <a:pt x="4963" y="2357"/>
                    <a:pt x="4512" y="2457"/>
                  </a:cubicBezTo>
                  <a:cubicBezTo>
                    <a:pt x="3560" y="2657"/>
                    <a:pt x="2607" y="2707"/>
                    <a:pt x="1630" y="2657"/>
                  </a:cubicBezTo>
                  <a:cubicBezTo>
                    <a:pt x="702" y="2632"/>
                    <a:pt x="402" y="2407"/>
                    <a:pt x="1" y="140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79"/>
            <p:cNvSpPr/>
            <p:nvPr/>
          </p:nvSpPr>
          <p:spPr>
            <a:xfrm>
              <a:off x="1391626" y="2075300"/>
              <a:ext cx="200808" cy="85154"/>
            </a:xfrm>
            <a:custGeom>
              <a:avLst/>
              <a:gdLst/>
              <a:ahLst/>
              <a:cxnLst/>
              <a:rect l="l" t="t" r="r" b="b"/>
              <a:pathLst>
                <a:path w="7745" h="3284" extrusionOk="0">
                  <a:moveTo>
                    <a:pt x="3234" y="1"/>
                  </a:moveTo>
                  <a:cubicBezTo>
                    <a:pt x="3534" y="327"/>
                    <a:pt x="3810" y="627"/>
                    <a:pt x="4086" y="928"/>
                  </a:cubicBezTo>
                  <a:cubicBezTo>
                    <a:pt x="4838" y="1680"/>
                    <a:pt x="5615" y="2332"/>
                    <a:pt x="6742" y="2457"/>
                  </a:cubicBezTo>
                  <a:cubicBezTo>
                    <a:pt x="7068" y="2507"/>
                    <a:pt x="7394" y="2632"/>
                    <a:pt x="7745" y="2758"/>
                  </a:cubicBezTo>
                  <a:cubicBezTo>
                    <a:pt x="7670" y="2958"/>
                    <a:pt x="7594" y="3109"/>
                    <a:pt x="7519" y="3284"/>
                  </a:cubicBezTo>
                  <a:cubicBezTo>
                    <a:pt x="4963" y="3159"/>
                    <a:pt x="2607" y="2307"/>
                    <a:pt x="0" y="1705"/>
                  </a:cubicBezTo>
                  <a:cubicBezTo>
                    <a:pt x="276" y="1555"/>
                    <a:pt x="401" y="1454"/>
                    <a:pt x="552" y="1404"/>
                  </a:cubicBezTo>
                  <a:cubicBezTo>
                    <a:pt x="2206" y="878"/>
                    <a:pt x="2256" y="853"/>
                    <a:pt x="32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79"/>
            <p:cNvSpPr/>
            <p:nvPr/>
          </p:nvSpPr>
          <p:spPr>
            <a:xfrm>
              <a:off x="2257238" y="4163301"/>
              <a:ext cx="90331" cy="204743"/>
            </a:xfrm>
            <a:custGeom>
              <a:avLst/>
              <a:gdLst/>
              <a:ahLst/>
              <a:cxnLst/>
              <a:rect l="l" t="t" r="r" b="b"/>
              <a:pathLst>
                <a:path w="3484" h="7896" extrusionOk="0">
                  <a:moveTo>
                    <a:pt x="2983" y="7620"/>
                  </a:moveTo>
                  <a:cubicBezTo>
                    <a:pt x="2732" y="7695"/>
                    <a:pt x="2406" y="7770"/>
                    <a:pt x="1980" y="7895"/>
                  </a:cubicBezTo>
                  <a:cubicBezTo>
                    <a:pt x="1980" y="7645"/>
                    <a:pt x="1980" y="7469"/>
                    <a:pt x="2005" y="7294"/>
                  </a:cubicBezTo>
                  <a:cubicBezTo>
                    <a:pt x="2206" y="5589"/>
                    <a:pt x="1880" y="3960"/>
                    <a:pt x="1353" y="2356"/>
                  </a:cubicBezTo>
                  <a:cubicBezTo>
                    <a:pt x="1153" y="1780"/>
                    <a:pt x="827" y="1279"/>
                    <a:pt x="376" y="853"/>
                  </a:cubicBezTo>
                  <a:cubicBezTo>
                    <a:pt x="150" y="627"/>
                    <a:pt x="0" y="376"/>
                    <a:pt x="201" y="0"/>
                  </a:cubicBezTo>
                  <a:cubicBezTo>
                    <a:pt x="301" y="76"/>
                    <a:pt x="426" y="126"/>
                    <a:pt x="501" y="226"/>
                  </a:cubicBezTo>
                  <a:cubicBezTo>
                    <a:pt x="1178" y="1178"/>
                    <a:pt x="1880" y="2106"/>
                    <a:pt x="2757" y="2883"/>
                  </a:cubicBezTo>
                  <a:cubicBezTo>
                    <a:pt x="2907" y="3008"/>
                    <a:pt x="3033" y="3234"/>
                    <a:pt x="3083" y="3434"/>
                  </a:cubicBezTo>
                  <a:cubicBezTo>
                    <a:pt x="3308" y="4261"/>
                    <a:pt x="3484" y="5113"/>
                    <a:pt x="3484" y="5965"/>
                  </a:cubicBezTo>
                  <a:cubicBezTo>
                    <a:pt x="3459" y="6542"/>
                    <a:pt x="3384" y="7093"/>
                    <a:pt x="2983" y="762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79"/>
            <p:cNvSpPr/>
            <p:nvPr/>
          </p:nvSpPr>
          <p:spPr>
            <a:xfrm>
              <a:off x="1704848" y="2188377"/>
              <a:ext cx="50714" cy="222946"/>
            </a:xfrm>
            <a:custGeom>
              <a:avLst/>
              <a:gdLst/>
              <a:ahLst/>
              <a:cxnLst/>
              <a:rect l="l" t="t" r="r" b="b"/>
              <a:pathLst>
                <a:path w="1956" h="8598" extrusionOk="0">
                  <a:moveTo>
                    <a:pt x="1956" y="1"/>
                  </a:moveTo>
                  <a:cubicBezTo>
                    <a:pt x="1755" y="2181"/>
                    <a:pt x="1855" y="4311"/>
                    <a:pt x="1830" y="6467"/>
                  </a:cubicBezTo>
                  <a:cubicBezTo>
                    <a:pt x="1830" y="6893"/>
                    <a:pt x="1730" y="7269"/>
                    <a:pt x="1404" y="7570"/>
                  </a:cubicBezTo>
                  <a:cubicBezTo>
                    <a:pt x="1154" y="7845"/>
                    <a:pt x="953" y="8171"/>
                    <a:pt x="677" y="8422"/>
                  </a:cubicBezTo>
                  <a:cubicBezTo>
                    <a:pt x="527" y="8547"/>
                    <a:pt x="301" y="8547"/>
                    <a:pt x="26" y="8597"/>
                  </a:cubicBezTo>
                  <a:cubicBezTo>
                    <a:pt x="26" y="8372"/>
                    <a:pt x="1" y="8221"/>
                    <a:pt x="51" y="8096"/>
                  </a:cubicBezTo>
                  <a:cubicBezTo>
                    <a:pt x="352" y="6943"/>
                    <a:pt x="702" y="5815"/>
                    <a:pt x="803" y="4612"/>
                  </a:cubicBezTo>
                  <a:cubicBezTo>
                    <a:pt x="978" y="3033"/>
                    <a:pt x="1354" y="1479"/>
                    <a:pt x="1956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79"/>
            <p:cNvSpPr/>
            <p:nvPr/>
          </p:nvSpPr>
          <p:spPr>
            <a:xfrm>
              <a:off x="2352760" y="4240622"/>
              <a:ext cx="50066" cy="118319"/>
            </a:xfrm>
            <a:custGeom>
              <a:avLst/>
              <a:gdLst/>
              <a:ahLst/>
              <a:cxnLst/>
              <a:rect l="l" t="t" r="r" b="b"/>
              <a:pathLst>
                <a:path w="1931" h="4563" extrusionOk="0">
                  <a:moveTo>
                    <a:pt x="0" y="653"/>
                  </a:moveTo>
                  <a:cubicBezTo>
                    <a:pt x="276" y="402"/>
                    <a:pt x="477" y="201"/>
                    <a:pt x="702" y="1"/>
                  </a:cubicBezTo>
                  <a:cubicBezTo>
                    <a:pt x="1178" y="176"/>
                    <a:pt x="1429" y="552"/>
                    <a:pt x="1579" y="978"/>
                  </a:cubicBezTo>
                  <a:cubicBezTo>
                    <a:pt x="1930" y="2106"/>
                    <a:pt x="1930" y="3209"/>
                    <a:pt x="1529" y="4337"/>
                  </a:cubicBezTo>
                  <a:cubicBezTo>
                    <a:pt x="1053" y="4462"/>
                    <a:pt x="627" y="4562"/>
                    <a:pt x="126" y="4537"/>
                  </a:cubicBezTo>
                  <a:cubicBezTo>
                    <a:pt x="0" y="4186"/>
                    <a:pt x="251" y="3886"/>
                    <a:pt x="251" y="3560"/>
                  </a:cubicBezTo>
                  <a:cubicBezTo>
                    <a:pt x="251" y="3234"/>
                    <a:pt x="301" y="2908"/>
                    <a:pt x="301" y="2582"/>
                  </a:cubicBezTo>
                  <a:cubicBezTo>
                    <a:pt x="301" y="2282"/>
                    <a:pt x="251" y="1981"/>
                    <a:pt x="201" y="1680"/>
                  </a:cubicBezTo>
                  <a:cubicBezTo>
                    <a:pt x="151" y="1354"/>
                    <a:pt x="76" y="1029"/>
                    <a:pt x="0" y="65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79"/>
            <p:cNvSpPr/>
            <p:nvPr/>
          </p:nvSpPr>
          <p:spPr>
            <a:xfrm>
              <a:off x="2099305" y="4238678"/>
              <a:ext cx="52659" cy="149512"/>
            </a:xfrm>
            <a:custGeom>
              <a:avLst/>
              <a:gdLst/>
              <a:ahLst/>
              <a:cxnLst/>
              <a:rect l="l" t="t" r="r" b="b"/>
              <a:pathLst>
                <a:path w="2031" h="5766" extrusionOk="0">
                  <a:moveTo>
                    <a:pt x="402" y="1"/>
                  </a:moveTo>
                  <a:cubicBezTo>
                    <a:pt x="828" y="226"/>
                    <a:pt x="1129" y="402"/>
                    <a:pt x="1480" y="602"/>
                  </a:cubicBezTo>
                  <a:cubicBezTo>
                    <a:pt x="1429" y="853"/>
                    <a:pt x="1404" y="1078"/>
                    <a:pt x="1354" y="1279"/>
                  </a:cubicBezTo>
                  <a:cubicBezTo>
                    <a:pt x="1329" y="1479"/>
                    <a:pt x="1254" y="1655"/>
                    <a:pt x="1229" y="1830"/>
                  </a:cubicBezTo>
                  <a:cubicBezTo>
                    <a:pt x="1204" y="2532"/>
                    <a:pt x="1279" y="3234"/>
                    <a:pt x="1028" y="3911"/>
                  </a:cubicBezTo>
                  <a:cubicBezTo>
                    <a:pt x="928" y="4186"/>
                    <a:pt x="1204" y="4136"/>
                    <a:pt x="1429" y="4061"/>
                  </a:cubicBezTo>
                  <a:cubicBezTo>
                    <a:pt x="1630" y="4587"/>
                    <a:pt x="1830" y="5089"/>
                    <a:pt x="2031" y="5590"/>
                  </a:cubicBezTo>
                  <a:cubicBezTo>
                    <a:pt x="1279" y="5765"/>
                    <a:pt x="577" y="5414"/>
                    <a:pt x="452" y="4713"/>
                  </a:cubicBezTo>
                  <a:cubicBezTo>
                    <a:pt x="277" y="3735"/>
                    <a:pt x="1" y="2733"/>
                    <a:pt x="201" y="1730"/>
                  </a:cubicBezTo>
                  <a:cubicBezTo>
                    <a:pt x="277" y="1204"/>
                    <a:pt x="327" y="703"/>
                    <a:pt x="4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79"/>
            <p:cNvSpPr/>
            <p:nvPr/>
          </p:nvSpPr>
          <p:spPr>
            <a:xfrm>
              <a:off x="2397591" y="4238678"/>
              <a:ext cx="61759" cy="104653"/>
            </a:xfrm>
            <a:custGeom>
              <a:avLst/>
              <a:gdLst/>
              <a:ahLst/>
              <a:cxnLst/>
              <a:rect l="l" t="t" r="r" b="b"/>
              <a:pathLst>
                <a:path w="2382" h="4036" extrusionOk="0">
                  <a:moveTo>
                    <a:pt x="2357" y="3459"/>
                  </a:moveTo>
                  <a:cubicBezTo>
                    <a:pt x="1805" y="3635"/>
                    <a:pt x="1229" y="3835"/>
                    <a:pt x="702" y="4036"/>
                  </a:cubicBezTo>
                  <a:cubicBezTo>
                    <a:pt x="627" y="3936"/>
                    <a:pt x="527" y="3860"/>
                    <a:pt x="552" y="3810"/>
                  </a:cubicBezTo>
                  <a:cubicBezTo>
                    <a:pt x="677" y="2056"/>
                    <a:pt x="627" y="1755"/>
                    <a:pt x="1" y="176"/>
                  </a:cubicBezTo>
                  <a:cubicBezTo>
                    <a:pt x="402" y="1"/>
                    <a:pt x="778" y="76"/>
                    <a:pt x="1128" y="126"/>
                  </a:cubicBezTo>
                  <a:cubicBezTo>
                    <a:pt x="2006" y="1053"/>
                    <a:pt x="2031" y="2156"/>
                    <a:pt x="1956" y="3259"/>
                  </a:cubicBezTo>
                  <a:cubicBezTo>
                    <a:pt x="2131" y="3359"/>
                    <a:pt x="2256" y="3409"/>
                    <a:pt x="2382" y="3485"/>
                  </a:cubicBezTo>
                  <a:lnTo>
                    <a:pt x="2357" y="34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79"/>
            <p:cNvSpPr/>
            <p:nvPr/>
          </p:nvSpPr>
          <p:spPr>
            <a:xfrm>
              <a:off x="1389682" y="4154848"/>
              <a:ext cx="54603" cy="80616"/>
            </a:xfrm>
            <a:custGeom>
              <a:avLst/>
              <a:gdLst/>
              <a:ahLst/>
              <a:cxnLst/>
              <a:rect l="l" t="t" r="r" b="b"/>
              <a:pathLst>
                <a:path w="2106" h="3109" extrusionOk="0">
                  <a:moveTo>
                    <a:pt x="0" y="1"/>
                  </a:moveTo>
                  <a:lnTo>
                    <a:pt x="1554" y="1"/>
                  </a:lnTo>
                  <a:cubicBezTo>
                    <a:pt x="1905" y="552"/>
                    <a:pt x="1955" y="1129"/>
                    <a:pt x="2030" y="1655"/>
                  </a:cubicBezTo>
                  <a:cubicBezTo>
                    <a:pt x="2106" y="2432"/>
                    <a:pt x="1705" y="2908"/>
                    <a:pt x="928" y="3058"/>
                  </a:cubicBezTo>
                  <a:cubicBezTo>
                    <a:pt x="802" y="3083"/>
                    <a:pt x="652" y="3083"/>
                    <a:pt x="476" y="3108"/>
                  </a:cubicBezTo>
                  <a:cubicBezTo>
                    <a:pt x="326" y="2081"/>
                    <a:pt x="176" y="1053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79"/>
            <p:cNvSpPr/>
            <p:nvPr/>
          </p:nvSpPr>
          <p:spPr>
            <a:xfrm>
              <a:off x="1619723" y="3761036"/>
              <a:ext cx="53955" cy="118967"/>
            </a:xfrm>
            <a:custGeom>
              <a:avLst/>
              <a:gdLst/>
              <a:ahLst/>
              <a:cxnLst/>
              <a:rect l="l" t="t" r="r" b="b"/>
              <a:pathLst>
                <a:path w="2081" h="4588" extrusionOk="0">
                  <a:moveTo>
                    <a:pt x="0" y="4587"/>
                  </a:moveTo>
                  <a:cubicBezTo>
                    <a:pt x="126" y="4086"/>
                    <a:pt x="176" y="3785"/>
                    <a:pt x="276" y="3534"/>
                  </a:cubicBezTo>
                  <a:cubicBezTo>
                    <a:pt x="401" y="3184"/>
                    <a:pt x="477" y="2883"/>
                    <a:pt x="401" y="2482"/>
                  </a:cubicBezTo>
                  <a:cubicBezTo>
                    <a:pt x="301" y="1956"/>
                    <a:pt x="477" y="1379"/>
                    <a:pt x="953" y="978"/>
                  </a:cubicBezTo>
                  <a:cubicBezTo>
                    <a:pt x="1254" y="727"/>
                    <a:pt x="1504" y="402"/>
                    <a:pt x="1855" y="1"/>
                  </a:cubicBezTo>
                  <a:cubicBezTo>
                    <a:pt x="1955" y="251"/>
                    <a:pt x="2056" y="352"/>
                    <a:pt x="2056" y="477"/>
                  </a:cubicBezTo>
                  <a:cubicBezTo>
                    <a:pt x="2081" y="2081"/>
                    <a:pt x="1454" y="3409"/>
                    <a:pt x="0" y="458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79"/>
            <p:cNvSpPr/>
            <p:nvPr/>
          </p:nvSpPr>
          <p:spPr>
            <a:xfrm>
              <a:off x="1353926" y="4148366"/>
              <a:ext cx="38373" cy="96200"/>
            </a:xfrm>
            <a:custGeom>
              <a:avLst/>
              <a:gdLst/>
              <a:ahLst/>
              <a:cxnLst/>
              <a:rect l="l" t="t" r="r" b="b"/>
              <a:pathLst>
                <a:path w="1480" h="3710" extrusionOk="0">
                  <a:moveTo>
                    <a:pt x="703" y="426"/>
                  </a:moveTo>
                  <a:cubicBezTo>
                    <a:pt x="1480" y="1178"/>
                    <a:pt x="1379" y="2155"/>
                    <a:pt x="1329" y="3133"/>
                  </a:cubicBezTo>
                  <a:cubicBezTo>
                    <a:pt x="1304" y="3358"/>
                    <a:pt x="1129" y="3509"/>
                    <a:pt x="903" y="3584"/>
                  </a:cubicBezTo>
                  <a:cubicBezTo>
                    <a:pt x="753" y="3634"/>
                    <a:pt x="602" y="3684"/>
                    <a:pt x="452" y="3684"/>
                  </a:cubicBezTo>
                  <a:cubicBezTo>
                    <a:pt x="352" y="3709"/>
                    <a:pt x="251" y="3684"/>
                    <a:pt x="151" y="3659"/>
                  </a:cubicBezTo>
                  <a:cubicBezTo>
                    <a:pt x="101" y="2506"/>
                    <a:pt x="51" y="1379"/>
                    <a:pt x="1" y="175"/>
                  </a:cubicBezTo>
                  <a:cubicBezTo>
                    <a:pt x="176" y="0"/>
                    <a:pt x="427" y="50"/>
                    <a:pt x="678" y="150"/>
                  </a:cubicBezTo>
                  <a:cubicBezTo>
                    <a:pt x="703" y="175"/>
                    <a:pt x="678" y="326"/>
                    <a:pt x="678" y="426"/>
                  </a:cubicBezTo>
                  <a:cubicBezTo>
                    <a:pt x="678" y="576"/>
                    <a:pt x="678" y="727"/>
                    <a:pt x="678" y="902"/>
                  </a:cubicBezTo>
                  <a:cubicBezTo>
                    <a:pt x="703" y="902"/>
                    <a:pt x="728" y="902"/>
                    <a:pt x="728" y="902"/>
                  </a:cubicBezTo>
                  <a:cubicBezTo>
                    <a:pt x="728" y="727"/>
                    <a:pt x="703" y="576"/>
                    <a:pt x="703" y="426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79"/>
            <p:cNvSpPr/>
            <p:nvPr/>
          </p:nvSpPr>
          <p:spPr>
            <a:xfrm>
              <a:off x="2447634" y="4238678"/>
              <a:ext cx="48770" cy="90366"/>
            </a:xfrm>
            <a:custGeom>
              <a:avLst/>
              <a:gdLst/>
              <a:ahLst/>
              <a:cxnLst/>
              <a:rect l="l" t="t" r="r" b="b"/>
              <a:pathLst>
                <a:path w="1881" h="3485" extrusionOk="0">
                  <a:moveTo>
                    <a:pt x="452" y="3485"/>
                  </a:moveTo>
                  <a:cubicBezTo>
                    <a:pt x="427" y="3384"/>
                    <a:pt x="376" y="3259"/>
                    <a:pt x="401" y="3184"/>
                  </a:cubicBezTo>
                  <a:cubicBezTo>
                    <a:pt x="677" y="2281"/>
                    <a:pt x="577" y="1429"/>
                    <a:pt x="126" y="602"/>
                  </a:cubicBezTo>
                  <a:cubicBezTo>
                    <a:pt x="51" y="477"/>
                    <a:pt x="26" y="327"/>
                    <a:pt x="0" y="176"/>
                  </a:cubicBezTo>
                  <a:cubicBezTo>
                    <a:pt x="326" y="1"/>
                    <a:pt x="677" y="26"/>
                    <a:pt x="978" y="126"/>
                  </a:cubicBezTo>
                  <a:cubicBezTo>
                    <a:pt x="1429" y="226"/>
                    <a:pt x="1705" y="577"/>
                    <a:pt x="1730" y="978"/>
                  </a:cubicBezTo>
                  <a:cubicBezTo>
                    <a:pt x="1730" y="1254"/>
                    <a:pt x="1680" y="1505"/>
                    <a:pt x="1705" y="1755"/>
                  </a:cubicBezTo>
                  <a:cubicBezTo>
                    <a:pt x="1730" y="1981"/>
                    <a:pt x="1805" y="2181"/>
                    <a:pt x="1880" y="2407"/>
                  </a:cubicBezTo>
                  <a:cubicBezTo>
                    <a:pt x="1479" y="2908"/>
                    <a:pt x="928" y="3134"/>
                    <a:pt x="427" y="3459"/>
                  </a:cubicBezTo>
                  <a:cubicBezTo>
                    <a:pt x="427" y="3459"/>
                    <a:pt x="452" y="3485"/>
                    <a:pt x="452" y="3485"/>
                  </a:cubicBezTo>
                  <a:close/>
                </a:path>
              </a:pathLst>
            </a:custGeom>
            <a:solidFill>
              <a:srgbClr val="D6C1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79"/>
            <p:cNvSpPr/>
            <p:nvPr/>
          </p:nvSpPr>
          <p:spPr>
            <a:xfrm>
              <a:off x="1260996" y="4186041"/>
              <a:ext cx="85820" cy="83209"/>
            </a:xfrm>
            <a:custGeom>
              <a:avLst/>
              <a:gdLst/>
              <a:ahLst/>
              <a:cxnLst/>
              <a:rect l="l" t="t" r="r" b="b"/>
              <a:pathLst>
                <a:path w="3310" h="3209" extrusionOk="0">
                  <a:moveTo>
                    <a:pt x="402" y="2256"/>
                  </a:moveTo>
                  <a:cubicBezTo>
                    <a:pt x="978" y="2056"/>
                    <a:pt x="1530" y="1855"/>
                    <a:pt x="2106" y="1630"/>
                  </a:cubicBezTo>
                  <a:cubicBezTo>
                    <a:pt x="2407" y="1129"/>
                    <a:pt x="2708" y="577"/>
                    <a:pt x="3058" y="1"/>
                  </a:cubicBezTo>
                  <a:cubicBezTo>
                    <a:pt x="3259" y="552"/>
                    <a:pt x="3309" y="652"/>
                    <a:pt x="3234" y="1179"/>
                  </a:cubicBezTo>
                  <a:cubicBezTo>
                    <a:pt x="3184" y="1504"/>
                    <a:pt x="3109" y="1830"/>
                    <a:pt x="2983" y="2131"/>
                  </a:cubicBezTo>
                  <a:cubicBezTo>
                    <a:pt x="2883" y="2432"/>
                    <a:pt x="2557" y="2507"/>
                    <a:pt x="2282" y="2582"/>
                  </a:cubicBezTo>
                  <a:cubicBezTo>
                    <a:pt x="1605" y="2783"/>
                    <a:pt x="928" y="2983"/>
                    <a:pt x="201" y="3209"/>
                  </a:cubicBezTo>
                  <a:cubicBezTo>
                    <a:pt x="1" y="2858"/>
                    <a:pt x="302" y="2582"/>
                    <a:pt x="402" y="2256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9"/>
            <p:cNvSpPr/>
            <p:nvPr/>
          </p:nvSpPr>
          <p:spPr>
            <a:xfrm>
              <a:off x="1600873" y="1940779"/>
              <a:ext cx="78016" cy="63710"/>
            </a:xfrm>
            <a:custGeom>
              <a:avLst/>
              <a:gdLst/>
              <a:ahLst/>
              <a:cxnLst/>
              <a:rect l="l" t="t" r="r" b="b"/>
              <a:pathLst>
                <a:path w="3009" h="2457" extrusionOk="0">
                  <a:moveTo>
                    <a:pt x="2707" y="201"/>
                  </a:moveTo>
                  <a:cubicBezTo>
                    <a:pt x="3008" y="978"/>
                    <a:pt x="2733" y="1505"/>
                    <a:pt x="2056" y="1855"/>
                  </a:cubicBezTo>
                  <a:cubicBezTo>
                    <a:pt x="1730" y="2056"/>
                    <a:pt x="1404" y="2206"/>
                    <a:pt x="1053" y="2332"/>
                  </a:cubicBezTo>
                  <a:cubicBezTo>
                    <a:pt x="778" y="2457"/>
                    <a:pt x="477" y="2357"/>
                    <a:pt x="226" y="2181"/>
                  </a:cubicBezTo>
                  <a:cubicBezTo>
                    <a:pt x="126" y="2131"/>
                    <a:pt x="101" y="1956"/>
                    <a:pt x="1" y="1780"/>
                  </a:cubicBezTo>
                  <a:cubicBezTo>
                    <a:pt x="377" y="1805"/>
                    <a:pt x="652" y="1830"/>
                    <a:pt x="953" y="1830"/>
                  </a:cubicBezTo>
                  <a:cubicBezTo>
                    <a:pt x="1555" y="1805"/>
                    <a:pt x="1830" y="1505"/>
                    <a:pt x="1805" y="928"/>
                  </a:cubicBezTo>
                  <a:cubicBezTo>
                    <a:pt x="1780" y="677"/>
                    <a:pt x="1730" y="427"/>
                    <a:pt x="1655" y="101"/>
                  </a:cubicBezTo>
                  <a:cubicBezTo>
                    <a:pt x="1880" y="76"/>
                    <a:pt x="2081" y="51"/>
                    <a:pt x="2281" y="26"/>
                  </a:cubicBezTo>
                  <a:lnTo>
                    <a:pt x="2256" y="1"/>
                  </a:lnTo>
                  <a:cubicBezTo>
                    <a:pt x="2407" y="76"/>
                    <a:pt x="2582" y="176"/>
                    <a:pt x="2758" y="251"/>
                  </a:cubicBezTo>
                  <a:lnTo>
                    <a:pt x="2707" y="20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79"/>
            <p:cNvSpPr/>
            <p:nvPr/>
          </p:nvSpPr>
          <p:spPr>
            <a:xfrm>
              <a:off x="1453363" y="4158764"/>
              <a:ext cx="58518" cy="62414"/>
            </a:xfrm>
            <a:custGeom>
              <a:avLst/>
              <a:gdLst/>
              <a:ahLst/>
              <a:cxnLst/>
              <a:rect l="l" t="t" r="r" b="b"/>
              <a:pathLst>
                <a:path w="2257" h="2407" extrusionOk="0">
                  <a:moveTo>
                    <a:pt x="1554" y="0"/>
                  </a:moveTo>
                  <a:cubicBezTo>
                    <a:pt x="2181" y="576"/>
                    <a:pt x="2256" y="1003"/>
                    <a:pt x="1780" y="1504"/>
                  </a:cubicBezTo>
                  <a:cubicBezTo>
                    <a:pt x="1354" y="1905"/>
                    <a:pt x="878" y="2281"/>
                    <a:pt x="301" y="2406"/>
                  </a:cubicBezTo>
                  <a:cubicBezTo>
                    <a:pt x="0" y="2130"/>
                    <a:pt x="201" y="1880"/>
                    <a:pt x="326" y="1704"/>
                  </a:cubicBezTo>
                  <a:cubicBezTo>
                    <a:pt x="727" y="1128"/>
                    <a:pt x="1153" y="551"/>
                    <a:pt x="1554" y="0"/>
                  </a:cubicBezTo>
                  <a:close/>
                </a:path>
              </a:pathLst>
            </a:custGeom>
            <a:solidFill>
              <a:srgbClr val="D6C1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79"/>
            <p:cNvSpPr/>
            <p:nvPr/>
          </p:nvSpPr>
          <p:spPr>
            <a:xfrm>
              <a:off x="1445559" y="1680838"/>
              <a:ext cx="72156" cy="32516"/>
            </a:xfrm>
            <a:custGeom>
              <a:avLst/>
              <a:gdLst/>
              <a:ahLst/>
              <a:cxnLst/>
              <a:rect l="l" t="t" r="r" b="b"/>
              <a:pathLst>
                <a:path w="2783" h="1254" extrusionOk="0">
                  <a:moveTo>
                    <a:pt x="2707" y="1028"/>
                  </a:moveTo>
                  <a:cubicBezTo>
                    <a:pt x="1830" y="1103"/>
                    <a:pt x="978" y="1179"/>
                    <a:pt x="51" y="1254"/>
                  </a:cubicBezTo>
                  <a:cubicBezTo>
                    <a:pt x="51" y="1128"/>
                    <a:pt x="1" y="1028"/>
                    <a:pt x="51" y="928"/>
                  </a:cubicBezTo>
                  <a:cubicBezTo>
                    <a:pt x="226" y="552"/>
                    <a:pt x="527" y="301"/>
                    <a:pt x="928" y="126"/>
                  </a:cubicBezTo>
                  <a:cubicBezTo>
                    <a:pt x="1229" y="1"/>
                    <a:pt x="1504" y="1"/>
                    <a:pt x="1780" y="151"/>
                  </a:cubicBezTo>
                  <a:cubicBezTo>
                    <a:pt x="2106" y="377"/>
                    <a:pt x="2457" y="602"/>
                    <a:pt x="2783" y="828"/>
                  </a:cubicBezTo>
                  <a:cubicBezTo>
                    <a:pt x="2758" y="878"/>
                    <a:pt x="2733" y="953"/>
                    <a:pt x="2707" y="10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9"/>
            <p:cNvSpPr/>
            <p:nvPr/>
          </p:nvSpPr>
          <p:spPr>
            <a:xfrm>
              <a:off x="1305854" y="2348256"/>
              <a:ext cx="31865" cy="67600"/>
            </a:xfrm>
            <a:custGeom>
              <a:avLst/>
              <a:gdLst/>
              <a:ahLst/>
              <a:cxnLst/>
              <a:rect l="l" t="t" r="r" b="b"/>
              <a:pathLst>
                <a:path w="1229" h="2607" extrusionOk="0">
                  <a:moveTo>
                    <a:pt x="752" y="2607"/>
                  </a:moveTo>
                  <a:cubicBezTo>
                    <a:pt x="0" y="1780"/>
                    <a:pt x="376" y="877"/>
                    <a:pt x="401" y="0"/>
                  </a:cubicBezTo>
                  <a:cubicBezTo>
                    <a:pt x="902" y="351"/>
                    <a:pt x="902" y="351"/>
                    <a:pt x="1228" y="1128"/>
                  </a:cubicBezTo>
                  <a:cubicBezTo>
                    <a:pt x="1078" y="1579"/>
                    <a:pt x="927" y="2055"/>
                    <a:pt x="752" y="26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9"/>
            <p:cNvSpPr/>
            <p:nvPr/>
          </p:nvSpPr>
          <p:spPr>
            <a:xfrm>
              <a:off x="1293485" y="2268965"/>
              <a:ext cx="24087" cy="94256"/>
            </a:xfrm>
            <a:custGeom>
              <a:avLst/>
              <a:gdLst/>
              <a:ahLst/>
              <a:cxnLst/>
              <a:rect l="l" t="t" r="r" b="b"/>
              <a:pathLst>
                <a:path w="929" h="3635" extrusionOk="0">
                  <a:moveTo>
                    <a:pt x="628" y="3635"/>
                  </a:moveTo>
                  <a:cubicBezTo>
                    <a:pt x="402" y="3334"/>
                    <a:pt x="277" y="3234"/>
                    <a:pt x="277" y="3133"/>
                  </a:cubicBezTo>
                  <a:cubicBezTo>
                    <a:pt x="101" y="2081"/>
                    <a:pt x="1" y="953"/>
                    <a:pt x="577" y="0"/>
                  </a:cubicBezTo>
                  <a:cubicBezTo>
                    <a:pt x="878" y="26"/>
                    <a:pt x="778" y="276"/>
                    <a:pt x="728" y="401"/>
                  </a:cubicBezTo>
                  <a:cubicBezTo>
                    <a:pt x="602" y="878"/>
                    <a:pt x="527" y="1304"/>
                    <a:pt x="728" y="1780"/>
                  </a:cubicBezTo>
                  <a:cubicBezTo>
                    <a:pt x="928" y="2331"/>
                    <a:pt x="628" y="2858"/>
                    <a:pt x="628" y="36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9"/>
            <p:cNvSpPr/>
            <p:nvPr/>
          </p:nvSpPr>
          <p:spPr>
            <a:xfrm>
              <a:off x="1780898" y="2079215"/>
              <a:ext cx="94246" cy="16258"/>
            </a:xfrm>
            <a:custGeom>
              <a:avLst/>
              <a:gdLst/>
              <a:ahLst/>
              <a:cxnLst/>
              <a:rect l="l" t="t" r="r" b="b"/>
              <a:pathLst>
                <a:path w="3635" h="627" extrusionOk="0">
                  <a:moveTo>
                    <a:pt x="3634" y="125"/>
                  </a:moveTo>
                  <a:cubicBezTo>
                    <a:pt x="3509" y="276"/>
                    <a:pt x="3459" y="426"/>
                    <a:pt x="3409" y="426"/>
                  </a:cubicBezTo>
                  <a:cubicBezTo>
                    <a:pt x="2381" y="551"/>
                    <a:pt x="1353" y="627"/>
                    <a:pt x="326" y="351"/>
                  </a:cubicBezTo>
                  <a:cubicBezTo>
                    <a:pt x="251" y="326"/>
                    <a:pt x="175" y="226"/>
                    <a:pt x="0" y="75"/>
                  </a:cubicBezTo>
                  <a:cubicBezTo>
                    <a:pt x="1253" y="0"/>
                    <a:pt x="2406" y="75"/>
                    <a:pt x="3634" y="125"/>
                  </a:cubicBezTo>
                  <a:close/>
                </a:path>
              </a:pathLst>
            </a:custGeom>
            <a:solidFill>
              <a:srgbClr val="A0A6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9"/>
            <p:cNvSpPr/>
            <p:nvPr/>
          </p:nvSpPr>
          <p:spPr>
            <a:xfrm>
              <a:off x="2214326" y="4270519"/>
              <a:ext cx="43584" cy="38376"/>
            </a:xfrm>
            <a:custGeom>
              <a:avLst/>
              <a:gdLst/>
              <a:ahLst/>
              <a:cxnLst/>
              <a:rect l="l" t="t" r="r" b="b"/>
              <a:pathLst>
                <a:path w="1681" h="1480" extrusionOk="0">
                  <a:moveTo>
                    <a:pt x="1480" y="1"/>
                  </a:moveTo>
                  <a:cubicBezTo>
                    <a:pt x="1680" y="1003"/>
                    <a:pt x="1379" y="1454"/>
                    <a:pt x="452" y="1480"/>
                  </a:cubicBezTo>
                  <a:cubicBezTo>
                    <a:pt x="126" y="1480"/>
                    <a:pt x="1" y="1279"/>
                    <a:pt x="1" y="978"/>
                  </a:cubicBezTo>
                  <a:cubicBezTo>
                    <a:pt x="828" y="728"/>
                    <a:pt x="828" y="728"/>
                    <a:pt x="1480" y="1"/>
                  </a:cubicBezTo>
                </a:path>
              </a:pathLst>
            </a:custGeom>
            <a:solidFill>
              <a:srgbClr val="D6C1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9"/>
            <p:cNvSpPr/>
            <p:nvPr/>
          </p:nvSpPr>
          <p:spPr>
            <a:xfrm>
              <a:off x="1830266" y="2050615"/>
              <a:ext cx="57222" cy="11720"/>
            </a:xfrm>
            <a:custGeom>
              <a:avLst/>
              <a:gdLst/>
              <a:ahLst/>
              <a:cxnLst/>
              <a:rect l="l" t="t" r="r" b="b"/>
              <a:pathLst>
                <a:path w="2207" h="452" extrusionOk="0">
                  <a:moveTo>
                    <a:pt x="2206" y="451"/>
                  </a:moveTo>
                  <a:cubicBezTo>
                    <a:pt x="1379" y="401"/>
                    <a:pt x="728" y="351"/>
                    <a:pt x="51" y="301"/>
                  </a:cubicBezTo>
                  <a:cubicBezTo>
                    <a:pt x="51" y="301"/>
                    <a:pt x="51" y="251"/>
                    <a:pt x="1" y="126"/>
                  </a:cubicBezTo>
                  <a:cubicBezTo>
                    <a:pt x="703" y="101"/>
                    <a:pt x="1379" y="0"/>
                    <a:pt x="2056" y="25"/>
                  </a:cubicBezTo>
                  <a:cubicBezTo>
                    <a:pt x="2081" y="25"/>
                    <a:pt x="2106" y="201"/>
                    <a:pt x="2206" y="451"/>
                  </a:cubicBezTo>
                  <a:close/>
                </a:path>
              </a:pathLst>
            </a:custGeom>
            <a:solidFill>
              <a:srgbClr val="A0A6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9"/>
            <p:cNvSpPr/>
            <p:nvPr/>
          </p:nvSpPr>
          <p:spPr>
            <a:xfrm>
              <a:off x="1314955" y="4142506"/>
              <a:ext cx="26005" cy="50071"/>
            </a:xfrm>
            <a:custGeom>
              <a:avLst/>
              <a:gdLst/>
              <a:ahLst/>
              <a:cxnLst/>
              <a:rect l="l" t="t" r="r" b="b"/>
              <a:pathLst>
                <a:path w="1003" h="1931" extrusionOk="0">
                  <a:moveTo>
                    <a:pt x="677" y="0"/>
                  </a:moveTo>
                  <a:cubicBezTo>
                    <a:pt x="827" y="351"/>
                    <a:pt x="1003" y="577"/>
                    <a:pt x="952" y="702"/>
                  </a:cubicBezTo>
                  <a:cubicBezTo>
                    <a:pt x="802" y="1153"/>
                    <a:pt x="602" y="1579"/>
                    <a:pt x="276" y="1930"/>
                  </a:cubicBezTo>
                  <a:cubicBezTo>
                    <a:pt x="0" y="1805"/>
                    <a:pt x="25" y="1605"/>
                    <a:pt x="75" y="1454"/>
                  </a:cubicBezTo>
                  <a:cubicBezTo>
                    <a:pt x="251" y="1028"/>
                    <a:pt x="426" y="602"/>
                    <a:pt x="6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9"/>
            <p:cNvSpPr/>
            <p:nvPr/>
          </p:nvSpPr>
          <p:spPr>
            <a:xfrm>
              <a:off x="1610622" y="1945991"/>
              <a:ext cx="28624" cy="29275"/>
            </a:xfrm>
            <a:custGeom>
              <a:avLst/>
              <a:gdLst/>
              <a:ahLst/>
              <a:cxnLst/>
              <a:rect l="l" t="t" r="r" b="b"/>
              <a:pathLst>
                <a:path w="1104" h="1129" extrusionOk="0">
                  <a:moveTo>
                    <a:pt x="226" y="0"/>
                  </a:moveTo>
                  <a:cubicBezTo>
                    <a:pt x="477" y="75"/>
                    <a:pt x="652" y="126"/>
                    <a:pt x="803" y="176"/>
                  </a:cubicBezTo>
                  <a:cubicBezTo>
                    <a:pt x="1003" y="251"/>
                    <a:pt x="1103" y="401"/>
                    <a:pt x="1078" y="602"/>
                  </a:cubicBezTo>
                  <a:cubicBezTo>
                    <a:pt x="1053" y="827"/>
                    <a:pt x="978" y="1053"/>
                    <a:pt x="702" y="1103"/>
                  </a:cubicBezTo>
                  <a:cubicBezTo>
                    <a:pt x="477" y="1128"/>
                    <a:pt x="276" y="1103"/>
                    <a:pt x="126" y="903"/>
                  </a:cubicBezTo>
                  <a:cubicBezTo>
                    <a:pt x="1" y="702"/>
                    <a:pt x="1" y="552"/>
                    <a:pt x="226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9"/>
            <p:cNvSpPr/>
            <p:nvPr/>
          </p:nvSpPr>
          <p:spPr>
            <a:xfrm>
              <a:off x="1450122" y="4150311"/>
              <a:ext cx="29246" cy="36406"/>
            </a:xfrm>
            <a:custGeom>
              <a:avLst/>
              <a:gdLst/>
              <a:ahLst/>
              <a:cxnLst/>
              <a:rect l="l" t="t" r="r" b="b"/>
              <a:pathLst>
                <a:path w="1128" h="1404" extrusionOk="0">
                  <a:moveTo>
                    <a:pt x="301" y="1404"/>
                  </a:moveTo>
                  <a:cubicBezTo>
                    <a:pt x="201" y="1078"/>
                    <a:pt x="100" y="777"/>
                    <a:pt x="0" y="451"/>
                  </a:cubicBezTo>
                  <a:cubicBezTo>
                    <a:pt x="301" y="0"/>
                    <a:pt x="677" y="176"/>
                    <a:pt x="1128" y="251"/>
                  </a:cubicBezTo>
                  <a:cubicBezTo>
                    <a:pt x="1028" y="777"/>
                    <a:pt x="602" y="1003"/>
                    <a:pt x="301" y="140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9"/>
            <p:cNvSpPr/>
            <p:nvPr/>
          </p:nvSpPr>
          <p:spPr>
            <a:xfrm>
              <a:off x="1256459" y="4200354"/>
              <a:ext cx="46151" cy="24063"/>
            </a:xfrm>
            <a:custGeom>
              <a:avLst/>
              <a:gdLst/>
              <a:ahLst/>
              <a:cxnLst/>
              <a:rect l="l" t="t" r="r" b="b"/>
              <a:pathLst>
                <a:path w="1780" h="928" extrusionOk="0">
                  <a:moveTo>
                    <a:pt x="1780" y="0"/>
                  </a:moveTo>
                  <a:cubicBezTo>
                    <a:pt x="1680" y="602"/>
                    <a:pt x="1304" y="752"/>
                    <a:pt x="903" y="827"/>
                  </a:cubicBezTo>
                  <a:cubicBezTo>
                    <a:pt x="577" y="902"/>
                    <a:pt x="226" y="927"/>
                    <a:pt x="0" y="501"/>
                  </a:cubicBezTo>
                  <a:cubicBezTo>
                    <a:pt x="577" y="351"/>
                    <a:pt x="1128" y="201"/>
                    <a:pt x="1780" y="0"/>
                  </a:cubicBezTo>
                  <a:close/>
                </a:path>
              </a:pathLst>
            </a:custGeom>
            <a:solidFill>
              <a:srgbClr val="D6C1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9"/>
            <p:cNvSpPr/>
            <p:nvPr/>
          </p:nvSpPr>
          <p:spPr>
            <a:xfrm>
              <a:off x="1905668" y="2530202"/>
              <a:ext cx="20172" cy="37728"/>
            </a:xfrm>
            <a:custGeom>
              <a:avLst/>
              <a:gdLst/>
              <a:ahLst/>
              <a:cxnLst/>
              <a:rect l="l" t="t" r="r" b="b"/>
              <a:pathLst>
                <a:path w="778" h="1455" extrusionOk="0">
                  <a:moveTo>
                    <a:pt x="226" y="1454"/>
                  </a:moveTo>
                  <a:cubicBezTo>
                    <a:pt x="125" y="1129"/>
                    <a:pt x="0" y="928"/>
                    <a:pt x="0" y="753"/>
                  </a:cubicBezTo>
                  <a:cubicBezTo>
                    <a:pt x="25" y="327"/>
                    <a:pt x="326" y="126"/>
                    <a:pt x="677" y="1"/>
                  </a:cubicBezTo>
                  <a:cubicBezTo>
                    <a:pt x="727" y="76"/>
                    <a:pt x="777" y="151"/>
                    <a:pt x="752" y="201"/>
                  </a:cubicBezTo>
                  <a:cubicBezTo>
                    <a:pt x="602" y="577"/>
                    <a:pt x="451" y="928"/>
                    <a:pt x="226" y="1454"/>
                  </a:cubicBezTo>
                </a:path>
              </a:pathLst>
            </a:custGeom>
            <a:solidFill>
              <a:srgbClr val="AAA8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9"/>
            <p:cNvSpPr/>
            <p:nvPr/>
          </p:nvSpPr>
          <p:spPr>
            <a:xfrm>
              <a:off x="1728236" y="2055801"/>
              <a:ext cx="27328" cy="24089"/>
            </a:xfrm>
            <a:custGeom>
              <a:avLst/>
              <a:gdLst/>
              <a:ahLst/>
              <a:cxnLst/>
              <a:rect l="l" t="t" r="r" b="b"/>
              <a:pathLst>
                <a:path w="1054" h="929" extrusionOk="0">
                  <a:moveTo>
                    <a:pt x="302" y="1"/>
                  </a:moveTo>
                  <a:cubicBezTo>
                    <a:pt x="577" y="327"/>
                    <a:pt x="803" y="602"/>
                    <a:pt x="1054" y="928"/>
                  </a:cubicBezTo>
                  <a:cubicBezTo>
                    <a:pt x="853" y="878"/>
                    <a:pt x="577" y="853"/>
                    <a:pt x="352" y="778"/>
                  </a:cubicBezTo>
                  <a:cubicBezTo>
                    <a:pt x="1" y="652"/>
                    <a:pt x="1" y="477"/>
                    <a:pt x="302" y="1"/>
                  </a:cubicBezTo>
                  <a:close/>
                </a:path>
              </a:pathLst>
            </a:custGeom>
            <a:solidFill>
              <a:srgbClr val="A0A6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9"/>
            <p:cNvSpPr/>
            <p:nvPr/>
          </p:nvSpPr>
          <p:spPr>
            <a:xfrm>
              <a:off x="1764640" y="2044107"/>
              <a:ext cx="46825" cy="16932"/>
            </a:xfrm>
            <a:custGeom>
              <a:avLst/>
              <a:gdLst/>
              <a:ahLst/>
              <a:cxnLst/>
              <a:rect l="l" t="t" r="r" b="b"/>
              <a:pathLst>
                <a:path w="1806" h="653" extrusionOk="0">
                  <a:moveTo>
                    <a:pt x="1805" y="377"/>
                  </a:moveTo>
                  <a:cubicBezTo>
                    <a:pt x="1178" y="652"/>
                    <a:pt x="652" y="377"/>
                    <a:pt x="0" y="151"/>
                  </a:cubicBezTo>
                  <a:cubicBezTo>
                    <a:pt x="702" y="1"/>
                    <a:pt x="1229" y="377"/>
                    <a:pt x="1805" y="377"/>
                  </a:cubicBezTo>
                  <a:close/>
                </a:path>
              </a:pathLst>
            </a:custGeom>
            <a:solidFill>
              <a:srgbClr val="A0A6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9"/>
            <p:cNvSpPr/>
            <p:nvPr/>
          </p:nvSpPr>
          <p:spPr>
            <a:xfrm>
              <a:off x="1503406" y="1722429"/>
              <a:ext cx="24061" cy="20174"/>
            </a:xfrm>
            <a:custGeom>
              <a:avLst/>
              <a:gdLst/>
              <a:ahLst/>
              <a:cxnLst/>
              <a:rect l="l" t="t" r="r" b="b"/>
              <a:pathLst>
                <a:path w="928" h="778" extrusionOk="0">
                  <a:moveTo>
                    <a:pt x="126" y="1"/>
                  </a:moveTo>
                  <a:cubicBezTo>
                    <a:pt x="351" y="51"/>
                    <a:pt x="577" y="101"/>
                    <a:pt x="928" y="151"/>
                  </a:cubicBezTo>
                  <a:cubicBezTo>
                    <a:pt x="777" y="402"/>
                    <a:pt x="652" y="552"/>
                    <a:pt x="502" y="778"/>
                  </a:cubicBezTo>
                  <a:cubicBezTo>
                    <a:pt x="301" y="552"/>
                    <a:pt x="151" y="377"/>
                    <a:pt x="0" y="201"/>
                  </a:cubicBezTo>
                  <a:cubicBezTo>
                    <a:pt x="25" y="151"/>
                    <a:pt x="75" y="76"/>
                    <a:pt x="126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9"/>
            <p:cNvSpPr/>
            <p:nvPr/>
          </p:nvSpPr>
          <p:spPr>
            <a:xfrm>
              <a:off x="1766585" y="2174090"/>
              <a:ext cx="16282" cy="14313"/>
            </a:xfrm>
            <a:custGeom>
              <a:avLst/>
              <a:gdLst/>
              <a:ahLst/>
              <a:cxnLst/>
              <a:rect l="l" t="t" r="r" b="b"/>
              <a:pathLst>
                <a:path w="628" h="552" extrusionOk="0">
                  <a:moveTo>
                    <a:pt x="1" y="75"/>
                  </a:moveTo>
                  <a:cubicBezTo>
                    <a:pt x="326" y="0"/>
                    <a:pt x="527" y="25"/>
                    <a:pt x="627" y="301"/>
                  </a:cubicBezTo>
                  <a:cubicBezTo>
                    <a:pt x="352" y="552"/>
                    <a:pt x="176" y="401"/>
                    <a:pt x="1" y="75"/>
                  </a:cubicBezTo>
                  <a:close/>
                </a:path>
              </a:pathLst>
            </a:custGeom>
            <a:solidFill>
              <a:srgbClr val="CBD1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9"/>
            <p:cNvSpPr/>
            <p:nvPr/>
          </p:nvSpPr>
          <p:spPr>
            <a:xfrm>
              <a:off x="1899159" y="3207369"/>
              <a:ext cx="14312" cy="8453"/>
            </a:xfrm>
            <a:custGeom>
              <a:avLst/>
              <a:gdLst/>
              <a:ahLst/>
              <a:cxnLst/>
              <a:rect l="l" t="t" r="r" b="b"/>
              <a:pathLst>
                <a:path w="552" h="326" extrusionOk="0">
                  <a:moveTo>
                    <a:pt x="527" y="0"/>
                  </a:moveTo>
                  <a:cubicBezTo>
                    <a:pt x="452" y="276"/>
                    <a:pt x="201" y="251"/>
                    <a:pt x="0" y="276"/>
                  </a:cubicBezTo>
                  <a:lnTo>
                    <a:pt x="26" y="326"/>
                  </a:lnTo>
                  <a:cubicBezTo>
                    <a:pt x="201" y="226"/>
                    <a:pt x="376" y="125"/>
                    <a:pt x="552" y="25"/>
                  </a:cubicBezTo>
                  <a:lnTo>
                    <a:pt x="527" y="0"/>
                  </a:lnTo>
                </a:path>
              </a:pathLst>
            </a:custGeom>
            <a:solidFill>
              <a:srgbClr val="DAD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9"/>
            <p:cNvSpPr/>
            <p:nvPr/>
          </p:nvSpPr>
          <p:spPr>
            <a:xfrm>
              <a:off x="1912798" y="3206073"/>
              <a:ext cx="5886" cy="1971"/>
            </a:xfrm>
            <a:custGeom>
              <a:avLst/>
              <a:gdLst/>
              <a:ahLst/>
              <a:cxnLst/>
              <a:rect l="l" t="t" r="r" b="b"/>
              <a:pathLst>
                <a:path w="227" h="76" extrusionOk="0">
                  <a:moveTo>
                    <a:pt x="26" y="75"/>
                  </a:moveTo>
                  <a:cubicBezTo>
                    <a:pt x="101" y="50"/>
                    <a:pt x="176" y="25"/>
                    <a:pt x="226" y="0"/>
                  </a:cubicBezTo>
                  <a:cubicBezTo>
                    <a:pt x="151" y="25"/>
                    <a:pt x="76" y="50"/>
                    <a:pt x="1" y="50"/>
                  </a:cubicBezTo>
                  <a:cubicBezTo>
                    <a:pt x="1" y="50"/>
                    <a:pt x="26" y="75"/>
                    <a:pt x="26" y="75"/>
                  </a:cubicBezTo>
                  <a:close/>
                </a:path>
              </a:pathLst>
            </a:custGeom>
            <a:solidFill>
              <a:srgbClr val="DAD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9"/>
            <p:cNvSpPr/>
            <p:nvPr/>
          </p:nvSpPr>
          <p:spPr>
            <a:xfrm>
              <a:off x="1424115" y="2532795"/>
              <a:ext cx="1970" cy="6534"/>
            </a:xfrm>
            <a:custGeom>
              <a:avLst/>
              <a:gdLst/>
              <a:ahLst/>
              <a:cxnLst/>
              <a:rect l="l" t="t" r="r" b="b"/>
              <a:pathLst>
                <a:path w="76" h="252" extrusionOk="0">
                  <a:moveTo>
                    <a:pt x="51" y="1"/>
                  </a:moveTo>
                  <a:cubicBezTo>
                    <a:pt x="51" y="76"/>
                    <a:pt x="51" y="151"/>
                    <a:pt x="51" y="252"/>
                  </a:cubicBezTo>
                  <a:cubicBezTo>
                    <a:pt x="26" y="227"/>
                    <a:pt x="1" y="201"/>
                    <a:pt x="1" y="201"/>
                  </a:cubicBezTo>
                  <a:cubicBezTo>
                    <a:pt x="26" y="126"/>
                    <a:pt x="51" y="76"/>
                    <a:pt x="76" y="26"/>
                  </a:cubicBezTo>
                  <a:cubicBezTo>
                    <a:pt x="76" y="26"/>
                    <a:pt x="51" y="1"/>
                    <a:pt x="51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9"/>
            <p:cNvSpPr/>
            <p:nvPr/>
          </p:nvSpPr>
          <p:spPr>
            <a:xfrm>
              <a:off x="1633362" y="1936241"/>
              <a:ext cx="7830" cy="3267"/>
            </a:xfrm>
            <a:custGeom>
              <a:avLst/>
              <a:gdLst/>
              <a:ahLst/>
              <a:cxnLst/>
              <a:rect l="l" t="t" r="r" b="b"/>
              <a:pathLst>
                <a:path w="302" h="126" extrusionOk="0">
                  <a:moveTo>
                    <a:pt x="276" y="126"/>
                  </a:moveTo>
                  <a:cubicBezTo>
                    <a:pt x="226" y="101"/>
                    <a:pt x="151" y="75"/>
                    <a:pt x="101" y="75"/>
                  </a:cubicBezTo>
                  <a:cubicBezTo>
                    <a:pt x="76" y="75"/>
                    <a:pt x="26" y="75"/>
                    <a:pt x="1" y="75"/>
                  </a:cubicBezTo>
                  <a:cubicBezTo>
                    <a:pt x="51" y="50"/>
                    <a:pt x="101" y="0"/>
                    <a:pt x="126" y="0"/>
                  </a:cubicBezTo>
                  <a:cubicBezTo>
                    <a:pt x="176" y="25"/>
                    <a:pt x="226" y="75"/>
                    <a:pt x="276" y="126"/>
                  </a:cubicBezTo>
                  <a:cubicBezTo>
                    <a:pt x="302" y="126"/>
                    <a:pt x="276" y="126"/>
                    <a:pt x="276" y="126"/>
                  </a:cubicBezTo>
                  <a:close/>
                </a:path>
              </a:pathLst>
            </a:custGeom>
            <a:solidFill>
              <a:srgbClr val="AAA8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9"/>
            <p:cNvSpPr/>
            <p:nvPr/>
          </p:nvSpPr>
          <p:spPr>
            <a:xfrm>
              <a:off x="1842634" y="2162396"/>
              <a:ext cx="4563" cy="2619"/>
            </a:xfrm>
            <a:custGeom>
              <a:avLst/>
              <a:gdLst/>
              <a:ahLst/>
              <a:cxnLst/>
              <a:rect l="l" t="t" r="r" b="b"/>
              <a:pathLst>
                <a:path w="176" h="101" extrusionOk="0">
                  <a:moveTo>
                    <a:pt x="150" y="0"/>
                  </a:moveTo>
                  <a:cubicBezTo>
                    <a:pt x="100" y="50"/>
                    <a:pt x="50" y="75"/>
                    <a:pt x="0" y="100"/>
                  </a:cubicBezTo>
                  <a:cubicBezTo>
                    <a:pt x="50" y="75"/>
                    <a:pt x="125" y="50"/>
                    <a:pt x="175" y="25"/>
                  </a:cubicBezTo>
                  <a:cubicBezTo>
                    <a:pt x="175" y="25"/>
                    <a:pt x="150" y="0"/>
                    <a:pt x="15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9"/>
            <p:cNvSpPr/>
            <p:nvPr/>
          </p:nvSpPr>
          <p:spPr>
            <a:xfrm>
              <a:off x="1883550" y="3214500"/>
              <a:ext cx="16282" cy="6534"/>
            </a:xfrm>
            <a:custGeom>
              <a:avLst/>
              <a:gdLst/>
              <a:ahLst/>
              <a:cxnLst/>
              <a:rect l="l" t="t" r="r" b="b"/>
              <a:pathLst>
                <a:path w="628" h="252" extrusionOk="0">
                  <a:moveTo>
                    <a:pt x="602" y="1"/>
                  </a:moveTo>
                  <a:cubicBezTo>
                    <a:pt x="452" y="251"/>
                    <a:pt x="227" y="226"/>
                    <a:pt x="1" y="151"/>
                  </a:cubicBezTo>
                  <a:cubicBezTo>
                    <a:pt x="1" y="151"/>
                    <a:pt x="26" y="176"/>
                    <a:pt x="26" y="176"/>
                  </a:cubicBezTo>
                  <a:cubicBezTo>
                    <a:pt x="227" y="126"/>
                    <a:pt x="427" y="76"/>
                    <a:pt x="628" y="51"/>
                  </a:cubicBezTo>
                  <a:cubicBezTo>
                    <a:pt x="628" y="51"/>
                    <a:pt x="602" y="1"/>
                    <a:pt x="602" y="1"/>
                  </a:cubicBezTo>
                </a:path>
              </a:pathLst>
            </a:custGeom>
            <a:solidFill>
              <a:srgbClr val="DAD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9"/>
            <p:cNvSpPr/>
            <p:nvPr/>
          </p:nvSpPr>
          <p:spPr>
            <a:xfrm>
              <a:off x="2412552" y="1982369"/>
              <a:ext cx="184552" cy="273639"/>
            </a:xfrm>
            <a:custGeom>
              <a:avLst/>
              <a:gdLst/>
              <a:ahLst/>
              <a:cxnLst/>
              <a:rect l="l" t="t" r="r" b="b"/>
              <a:pathLst>
                <a:path w="7118" h="10553" extrusionOk="0">
                  <a:moveTo>
                    <a:pt x="0" y="1"/>
                  </a:moveTo>
                  <a:cubicBezTo>
                    <a:pt x="1629" y="201"/>
                    <a:pt x="5589" y="1404"/>
                    <a:pt x="6767" y="2031"/>
                  </a:cubicBezTo>
                  <a:cubicBezTo>
                    <a:pt x="6993" y="2632"/>
                    <a:pt x="7093" y="3234"/>
                    <a:pt x="7068" y="3885"/>
                  </a:cubicBezTo>
                  <a:cubicBezTo>
                    <a:pt x="7043" y="4362"/>
                    <a:pt x="7043" y="4863"/>
                    <a:pt x="7068" y="5339"/>
                  </a:cubicBezTo>
                  <a:cubicBezTo>
                    <a:pt x="7118" y="6442"/>
                    <a:pt x="6993" y="7495"/>
                    <a:pt x="6642" y="8547"/>
                  </a:cubicBezTo>
                  <a:cubicBezTo>
                    <a:pt x="6516" y="8923"/>
                    <a:pt x="6491" y="9349"/>
                    <a:pt x="6416" y="9750"/>
                  </a:cubicBezTo>
                  <a:cubicBezTo>
                    <a:pt x="6366" y="10001"/>
                    <a:pt x="6291" y="10251"/>
                    <a:pt x="6216" y="10552"/>
                  </a:cubicBezTo>
                  <a:cubicBezTo>
                    <a:pt x="5088" y="10226"/>
                    <a:pt x="4010" y="10076"/>
                    <a:pt x="2882" y="10076"/>
                  </a:cubicBezTo>
                  <a:cubicBezTo>
                    <a:pt x="2231" y="10076"/>
                    <a:pt x="1554" y="9901"/>
                    <a:pt x="877" y="9800"/>
                  </a:cubicBezTo>
                  <a:cubicBezTo>
                    <a:pt x="627" y="9174"/>
                    <a:pt x="752" y="8522"/>
                    <a:pt x="702" y="7896"/>
                  </a:cubicBezTo>
                  <a:cubicBezTo>
                    <a:pt x="677" y="7219"/>
                    <a:pt x="652" y="6567"/>
                    <a:pt x="627" y="5891"/>
                  </a:cubicBezTo>
                  <a:cubicBezTo>
                    <a:pt x="577" y="5264"/>
                    <a:pt x="526" y="4612"/>
                    <a:pt x="451" y="3986"/>
                  </a:cubicBezTo>
                  <a:cubicBezTo>
                    <a:pt x="376" y="3309"/>
                    <a:pt x="276" y="2657"/>
                    <a:pt x="201" y="1981"/>
                  </a:cubicBezTo>
                  <a:cubicBezTo>
                    <a:pt x="125" y="1354"/>
                    <a:pt x="75" y="7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9"/>
            <p:cNvSpPr/>
            <p:nvPr/>
          </p:nvSpPr>
          <p:spPr>
            <a:xfrm>
              <a:off x="2213029" y="2003164"/>
              <a:ext cx="198216" cy="235289"/>
            </a:xfrm>
            <a:custGeom>
              <a:avLst/>
              <a:gdLst/>
              <a:ahLst/>
              <a:cxnLst/>
              <a:rect l="l" t="t" r="r" b="b"/>
              <a:pathLst>
                <a:path w="7645" h="9074" extrusionOk="0">
                  <a:moveTo>
                    <a:pt x="5840" y="4763"/>
                  </a:moveTo>
                  <a:cubicBezTo>
                    <a:pt x="5740" y="4813"/>
                    <a:pt x="5640" y="4838"/>
                    <a:pt x="5565" y="4913"/>
                  </a:cubicBezTo>
                  <a:cubicBezTo>
                    <a:pt x="4662" y="6016"/>
                    <a:pt x="3760" y="7094"/>
                    <a:pt x="2908" y="8221"/>
                  </a:cubicBezTo>
                  <a:cubicBezTo>
                    <a:pt x="2482" y="8773"/>
                    <a:pt x="2006" y="9074"/>
                    <a:pt x="1279" y="8998"/>
                  </a:cubicBezTo>
                  <a:cubicBezTo>
                    <a:pt x="878" y="8973"/>
                    <a:pt x="477" y="8998"/>
                    <a:pt x="1" y="8998"/>
                  </a:cubicBezTo>
                  <a:cubicBezTo>
                    <a:pt x="76" y="8497"/>
                    <a:pt x="402" y="8121"/>
                    <a:pt x="678" y="7745"/>
                  </a:cubicBezTo>
                  <a:cubicBezTo>
                    <a:pt x="1881" y="6141"/>
                    <a:pt x="3084" y="4537"/>
                    <a:pt x="4362" y="2958"/>
                  </a:cubicBezTo>
                  <a:cubicBezTo>
                    <a:pt x="5139" y="1981"/>
                    <a:pt x="6016" y="1053"/>
                    <a:pt x="6868" y="101"/>
                  </a:cubicBezTo>
                  <a:cubicBezTo>
                    <a:pt x="6893" y="51"/>
                    <a:pt x="6993" y="51"/>
                    <a:pt x="7119" y="1"/>
                  </a:cubicBezTo>
                  <a:cubicBezTo>
                    <a:pt x="7294" y="1028"/>
                    <a:pt x="7645" y="2006"/>
                    <a:pt x="7369" y="3033"/>
                  </a:cubicBezTo>
                  <a:lnTo>
                    <a:pt x="6918" y="3434"/>
                  </a:lnTo>
                  <a:cubicBezTo>
                    <a:pt x="6617" y="3760"/>
                    <a:pt x="6317" y="4036"/>
                    <a:pt x="6041" y="4362"/>
                  </a:cubicBezTo>
                  <a:cubicBezTo>
                    <a:pt x="5941" y="4487"/>
                    <a:pt x="5891" y="4662"/>
                    <a:pt x="5815" y="4813"/>
                  </a:cubicBezTo>
                  <a:lnTo>
                    <a:pt x="5840" y="47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9"/>
            <p:cNvSpPr/>
            <p:nvPr/>
          </p:nvSpPr>
          <p:spPr>
            <a:xfrm>
              <a:off x="2155856" y="1966138"/>
              <a:ext cx="172859" cy="222920"/>
            </a:xfrm>
            <a:custGeom>
              <a:avLst/>
              <a:gdLst/>
              <a:ahLst/>
              <a:cxnLst/>
              <a:rect l="l" t="t" r="r" b="b"/>
              <a:pathLst>
                <a:path w="6667" h="8597" extrusionOk="0">
                  <a:moveTo>
                    <a:pt x="6667" y="727"/>
                  </a:moveTo>
                  <a:cubicBezTo>
                    <a:pt x="6241" y="727"/>
                    <a:pt x="6015" y="1028"/>
                    <a:pt x="5790" y="1329"/>
                  </a:cubicBezTo>
                  <a:cubicBezTo>
                    <a:pt x="4035" y="3509"/>
                    <a:pt x="2256" y="5664"/>
                    <a:pt x="852" y="8095"/>
                  </a:cubicBezTo>
                  <a:cubicBezTo>
                    <a:pt x="777" y="8271"/>
                    <a:pt x="652" y="8396"/>
                    <a:pt x="527" y="8597"/>
                  </a:cubicBezTo>
                  <a:cubicBezTo>
                    <a:pt x="176" y="8095"/>
                    <a:pt x="276" y="7594"/>
                    <a:pt x="176" y="7143"/>
                  </a:cubicBezTo>
                  <a:cubicBezTo>
                    <a:pt x="0" y="6141"/>
                    <a:pt x="376" y="5288"/>
                    <a:pt x="928" y="4537"/>
                  </a:cubicBezTo>
                  <a:cubicBezTo>
                    <a:pt x="1629" y="3584"/>
                    <a:pt x="2156" y="2582"/>
                    <a:pt x="2732" y="1579"/>
                  </a:cubicBezTo>
                  <a:cubicBezTo>
                    <a:pt x="3659" y="0"/>
                    <a:pt x="3284" y="276"/>
                    <a:pt x="4963" y="251"/>
                  </a:cubicBezTo>
                  <a:cubicBezTo>
                    <a:pt x="5364" y="226"/>
                    <a:pt x="5790" y="251"/>
                    <a:pt x="6191" y="251"/>
                  </a:cubicBezTo>
                  <a:cubicBezTo>
                    <a:pt x="6517" y="251"/>
                    <a:pt x="6642" y="476"/>
                    <a:pt x="6642" y="777"/>
                  </a:cubicBezTo>
                  <a:cubicBezTo>
                    <a:pt x="6642" y="777"/>
                    <a:pt x="6667" y="727"/>
                    <a:pt x="6667" y="727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9"/>
            <p:cNvSpPr/>
            <p:nvPr/>
          </p:nvSpPr>
          <p:spPr>
            <a:xfrm>
              <a:off x="2167550" y="1973268"/>
              <a:ext cx="234618" cy="274288"/>
            </a:xfrm>
            <a:custGeom>
              <a:avLst/>
              <a:gdLst/>
              <a:ahLst/>
              <a:cxnLst/>
              <a:rect l="l" t="t" r="r" b="b"/>
              <a:pathLst>
                <a:path w="9049" h="10578" extrusionOk="0">
                  <a:moveTo>
                    <a:pt x="6216" y="452"/>
                  </a:moveTo>
                  <a:cubicBezTo>
                    <a:pt x="6216" y="452"/>
                    <a:pt x="6191" y="502"/>
                    <a:pt x="6191" y="502"/>
                  </a:cubicBezTo>
                  <a:cubicBezTo>
                    <a:pt x="6391" y="352"/>
                    <a:pt x="6592" y="101"/>
                    <a:pt x="6818" y="76"/>
                  </a:cubicBezTo>
                  <a:cubicBezTo>
                    <a:pt x="7494" y="1"/>
                    <a:pt x="8171" y="126"/>
                    <a:pt x="9048" y="176"/>
                  </a:cubicBezTo>
                  <a:cubicBezTo>
                    <a:pt x="7419" y="2006"/>
                    <a:pt x="5740" y="3460"/>
                    <a:pt x="4386" y="5239"/>
                  </a:cubicBezTo>
                  <a:cubicBezTo>
                    <a:pt x="3058" y="7018"/>
                    <a:pt x="1730" y="8798"/>
                    <a:pt x="401" y="10577"/>
                  </a:cubicBezTo>
                  <a:cubicBezTo>
                    <a:pt x="76" y="10101"/>
                    <a:pt x="76" y="10101"/>
                    <a:pt x="0" y="9324"/>
                  </a:cubicBezTo>
                  <a:cubicBezTo>
                    <a:pt x="702" y="8823"/>
                    <a:pt x="1003" y="7946"/>
                    <a:pt x="1479" y="7219"/>
                  </a:cubicBezTo>
                  <a:cubicBezTo>
                    <a:pt x="2081" y="6242"/>
                    <a:pt x="2732" y="5289"/>
                    <a:pt x="3434" y="4362"/>
                  </a:cubicBezTo>
                  <a:cubicBezTo>
                    <a:pt x="4386" y="3084"/>
                    <a:pt x="5289" y="1755"/>
                    <a:pt x="6216" y="45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9"/>
            <p:cNvSpPr/>
            <p:nvPr/>
          </p:nvSpPr>
          <p:spPr>
            <a:xfrm>
              <a:off x="2292968" y="2081808"/>
              <a:ext cx="125437" cy="157291"/>
            </a:xfrm>
            <a:custGeom>
              <a:avLst/>
              <a:gdLst/>
              <a:ahLst/>
              <a:cxnLst/>
              <a:rect l="l" t="t" r="r" b="b"/>
              <a:pathLst>
                <a:path w="4838" h="6066" extrusionOk="0">
                  <a:moveTo>
                    <a:pt x="3835" y="401"/>
                  </a:moveTo>
                  <a:lnTo>
                    <a:pt x="4286" y="0"/>
                  </a:lnTo>
                  <a:cubicBezTo>
                    <a:pt x="4361" y="76"/>
                    <a:pt x="4487" y="151"/>
                    <a:pt x="4487" y="226"/>
                  </a:cubicBezTo>
                  <a:cubicBezTo>
                    <a:pt x="4762" y="2056"/>
                    <a:pt x="4838" y="3910"/>
                    <a:pt x="4737" y="5815"/>
                  </a:cubicBezTo>
                  <a:cubicBezTo>
                    <a:pt x="4186" y="6066"/>
                    <a:pt x="3660" y="5940"/>
                    <a:pt x="3083" y="5915"/>
                  </a:cubicBezTo>
                  <a:cubicBezTo>
                    <a:pt x="2933" y="5414"/>
                    <a:pt x="3585" y="5289"/>
                    <a:pt x="3559" y="4837"/>
                  </a:cubicBezTo>
                  <a:cubicBezTo>
                    <a:pt x="3334" y="4762"/>
                    <a:pt x="3259" y="4988"/>
                    <a:pt x="3133" y="5088"/>
                  </a:cubicBezTo>
                  <a:cubicBezTo>
                    <a:pt x="3008" y="5213"/>
                    <a:pt x="2858" y="5339"/>
                    <a:pt x="2732" y="5464"/>
                  </a:cubicBezTo>
                  <a:cubicBezTo>
                    <a:pt x="2432" y="5840"/>
                    <a:pt x="2056" y="6015"/>
                    <a:pt x="1554" y="5965"/>
                  </a:cubicBezTo>
                  <a:cubicBezTo>
                    <a:pt x="1078" y="5915"/>
                    <a:pt x="602" y="5990"/>
                    <a:pt x="176" y="5915"/>
                  </a:cubicBezTo>
                  <a:cubicBezTo>
                    <a:pt x="1" y="5665"/>
                    <a:pt x="151" y="5514"/>
                    <a:pt x="251" y="5364"/>
                  </a:cubicBezTo>
                  <a:cubicBezTo>
                    <a:pt x="752" y="4712"/>
                    <a:pt x="1254" y="4086"/>
                    <a:pt x="1755" y="3434"/>
                  </a:cubicBezTo>
                  <a:cubicBezTo>
                    <a:pt x="2156" y="2908"/>
                    <a:pt x="2632" y="2431"/>
                    <a:pt x="2757" y="1730"/>
                  </a:cubicBezTo>
                  <a:lnTo>
                    <a:pt x="2732" y="1780"/>
                  </a:lnTo>
                  <a:cubicBezTo>
                    <a:pt x="3259" y="1454"/>
                    <a:pt x="3585" y="978"/>
                    <a:pt x="3835" y="40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9"/>
            <p:cNvSpPr/>
            <p:nvPr/>
          </p:nvSpPr>
          <p:spPr>
            <a:xfrm>
              <a:off x="2435940" y="2258567"/>
              <a:ext cx="124789" cy="190430"/>
            </a:xfrm>
            <a:custGeom>
              <a:avLst/>
              <a:gdLst/>
              <a:ahLst/>
              <a:cxnLst/>
              <a:rect l="l" t="t" r="r" b="b"/>
              <a:pathLst>
                <a:path w="4813" h="7344" extrusionOk="0">
                  <a:moveTo>
                    <a:pt x="0" y="3760"/>
                  </a:moveTo>
                  <a:cubicBezTo>
                    <a:pt x="477" y="3559"/>
                    <a:pt x="677" y="3083"/>
                    <a:pt x="928" y="2632"/>
                  </a:cubicBezTo>
                  <a:cubicBezTo>
                    <a:pt x="1379" y="1705"/>
                    <a:pt x="1955" y="878"/>
                    <a:pt x="2657" y="126"/>
                  </a:cubicBezTo>
                  <a:cubicBezTo>
                    <a:pt x="3409" y="0"/>
                    <a:pt x="4111" y="176"/>
                    <a:pt x="4762" y="401"/>
                  </a:cubicBezTo>
                  <a:cubicBezTo>
                    <a:pt x="4787" y="527"/>
                    <a:pt x="4812" y="552"/>
                    <a:pt x="4812" y="577"/>
                  </a:cubicBezTo>
                  <a:cubicBezTo>
                    <a:pt x="4812" y="627"/>
                    <a:pt x="4812" y="652"/>
                    <a:pt x="4787" y="702"/>
                  </a:cubicBezTo>
                  <a:cubicBezTo>
                    <a:pt x="3284" y="2908"/>
                    <a:pt x="1755" y="5113"/>
                    <a:pt x="251" y="7319"/>
                  </a:cubicBezTo>
                  <a:cubicBezTo>
                    <a:pt x="226" y="7344"/>
                    <a:pt x="176" y="7344"/>
                    <a:pt x="151" y="7344"/>
                  </a:cubicBezTo>
                  <a:cubicBezTo>
                    <a:pt x="101" y="7294"/>
                    <a:pt x="0" y="7244"/>
                    <a:pt x="0" y="7193"/>
                  </a:cubicBezTo>
                  <a:cubicBezTo>
                    <a:pt x="0" y="6066"/>
                    <a:pt x="0" y="4963"/>
                    <a:pt x="0" y="376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9"/>
            <p:cNvSpPr/>
            <p:nvPr/>
          </p:nvSpPr>
          <p:spPr>
            <a:xfrm>
              <a:off x="2437237" y="2298861"/>
              <a:ext cx="126734" cy="261271"/>
            </a:xfrm>
            <a:custGeom>
              <a:avLst/>
              <a:gdLst/>
              <a:ahLst/>
              <a:cxnLst/>
              <a:rect l="l" t="t" r="r" b="b"/>
              <a:pathLst>
                <a:path w="4888" h="10076" extrusionOk="0">
                  <a:moveTo>
                    <a:pt x="4888" y="0"/>
                  </a:moveTo>
                  <a:cubicBezTo>
                    <a:pt x="4838" y="1279"/>
                    <a:pt x="4737" y="2331"/>
                    <a:pt x="4311" y="3334"/>
                  </a:cubicBezTo>
                  <a:cubicBezTo>
                    <a:pt x="4211" y="3559"/>
                    <a:pt x="4111" y="3810"/>
                    <a:pt x="4061" y="4061"/>
                  </a:cubicBezTo>
                  <a:cubicBezTo>
                    <a:pt x="3835" y="5088"/>
                    <a:pt x="3309" y="5940"/>
                    <a:pt x="2657" y="6717"/>
                  </a:cubicBezTo>
                  <a:cubicBezTo>
                    <a:pt x="1855" y="7670"/>
                    <a:pt x="1128" y="8647"/>
                    <a:pt x="502" y="9725"/>
                  </a:cubicBezTo>
                  <a:cubicBezTo>
                    <a:pt x="427" y="9825"/>
                    <a:pt x="326" y="9925"/>
                    <a:pt x="201" y="10076"/>
                  </a:cubicBezTo>
                  <a:cubicBezTo>
                    <a:pt x="76" y="9424"/>
                    <a:pt x="0" y="7820"/>
                    <a:pt x="101" y="7469"/>
                  </a:cubicBezTo>
                  <a:cubicBezTo>
                    <a:pt x="176" y="7218"/>
                    <a:pt x="276" y="6968"/>
                    <a:pt x="427" y="6742"/>
                  </a:cubicBezTo>
                  <a:cubicBezTo>
                    <a:pt x="1479" y="5088"/>
                    <a:pt x="2557" y="3434"/>
                    <a:pt x="3635" y="1780"/>
                  </a:cubicBezTo>
                  <a:cubicBezTo>
                    <a:pt x="3935" y="1329"/>
                    <a:pt x="4236" y="903"/>
                    <a:pt x="4512" y="477"/>
                  </a:cubicBezTo>
                  <a:cubicBezTo>
                    <a:pt x="4587" y="351"/>
                    <a:pt x="4687" y="251"/>
                    <a:pt x="4888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9"/>
            <p:cNvSpPr/>
            <p:nvPr/>
          </p:nvSpPr>
          <p:spPr>
            <a:xfrm>
              <a:off x="2137654" y="1971323"/>
              <a:ext cx="99458" cy="125449"/>
            </a:xfrm>
            <a:custGeom>
              <a:avLst/>
              <a:gdLst/>
              <a:ahLst/>
              <a:cxnLst/>
              <a:rect l="l" t="t" r="r" b="b"/>
              <a:pathLst>
                <a:path w="3836" h="4838" extrusionOk="0">
                  <a:moveTo>
                    <a:pt x="677" y="4838"/>
                  </a:moveTo>
                  <a:cubicBezTo>
                    <a:pt x="226" y="3259"/>
                    <a:pt x="76" y="1830"/>
                    <a:pt x="1" y="301"/>
                  </a:cubicBezTo>
                  <a:cubicBezTo>
                    <a:pt x="226" y="201"/>
                    <a:pt x="452" y="26"/>
                    <a:pt x="677" y="26"/>
                  </a:cubicBezTo>
                  <a:cubicBezTo>
                    <a:pt x="1630" y="1"/>
                    <a:pt x="2557" y="51"/>
                    <a:pt x="3484" y="76"/>
                  </a:cubicBezTo>
                  <a:cubicBezTo>
                    <a:pt x="3585" y="76"/>
                    <a:pt x="3685" y="151"/>
                    <a:pt x="3835" y="226"/>
                  </a:cubicBezTo>
                  <a:cubicBezTo>
                    <a:pt x="2808" y="1730"/>
                    <a:pt x="1805" y="3184"/>
                    <a:pt x="677" y="4838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9"/>
            <p:cNvSpPr/>
            <p:nvPr/>
          </p:nvSpPr>
          <p:spPr>
            <a:xfrm>
              <a:off x="2437237" y="2473028"/>
              <a:ext cx="95543" cy="159236"/>
            </a:xfrm>
            <a:custGeom>
              <a:avLst/>
              <a:gdLst/>
              <a:ahLst/>
              <a:cxnLst/>
              <a:rect l="l" t="t" r="r" b="b"/>
              <a:pathLst>
                <a:path w="3685" h="6141" extrusionOk="0">
                  <a:moveTo>
                    <a:pt x="3685" y="100"/>
                  </a:moveTo>
                  <a:cubicBezTo>
                    <a:pt x="3610" y="301"/>
                    <a:pt x="3559" y="526"/>
                    <a:pt x="3484" y="702"/>
                  </a:cubicBezTo>
                  <a:cubicBezTo>
                    <a:pt x="3234" y="1178"/>
                    <a:pt x="3083" y="1679"/>
                    <a:pt x="3033" y="2206"/>
                  </a:cubicBezTo>
                  <a:cubicBezTo>
                    <a:pt x="3008" y="2582"/>
                    <a:pt x="2833" y="2907"/>
                    <a:pt x="2582" y="3208"/>
                  </a:cubicBezTo>
                  <a:cubicBezTo>
                    <a:pt x="2331" y="3509"/>
                    <a:pt x="2131" y="3860"/>
                    <a:pt x="1905" y="4211"/>
                  </a:cubicBezTo>
                  <a:cubicBezTo>
                    <a:pt x="1680" y="4562"/>
                    <a:pt x="1479" y="4938"/>
                    <a:pt x="1229" y="5238"/>
                  </a:cubicBezTo>
                  <a:cubicBezTo>
                    <a:pt x="953" y="5564"/>
                    <a:pt x="602" y="5840"/>
                    <a:pt x="251" y="6141"/>
                  </a:cubicBezTo>
                  <a:cubicBezTo>
                    <a:pt x="0" y="5313"/>
                    <a:pt x="0" y="5213"/>
                    <a:pt x="276" y="4662"/>
                  </a:cubicBezTo>
                  <a:cubicBezTo>
                    <a:pt x="853" y="3484"/>
                    <a:pt x="1529" y="2381"/>
                    <a:pt x="2432" y="1404"/>
                  </a:cubicBezTo>
                  <a:cubicBezTo>
                    <a:pt x="2808" y="978"/>
                    <a:pt x="3158" y="476"/>
                    <a:pt x="3509" y="0"/>
                  </a:cubicBezTo>
                  <a:cubicBezTo>
                    <a:pt x="3559" y="50"/>
                    <a:pt x="3610" y="75"/>
                    <a:pt x="3685" y="10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9"/>
            <p:cNvSpPr/>
            <p:nvPr/>
          </p:nvSpPr>
          <p:spPr>
            <a:xfrm>
              <a:off x="2430728" y="2253355"/>
              <a:ext cx="57222" cy="85180"/>
            </a:xfrm>
            <a:custGeom>
              <a:avLst/>
              <a:gdLst/>
              <a:ahLst/>
              <a:cxnLst/>
              <a:rect l="l" t="t" r="r" b="b"/>
              <a:pathLst>
                <a:path w="2207" h="3285" extrusionOk="0">
                  <a:moveTo>
                    <a:pt x="277" y="3284"/>
                  </a:moveTo>
                  <a:cubicBezTo>
                    <a:pt x="26" y="2432"/>
                    <a:pt x="1" y="1279"/>
                    <a:pt x="151" y="151"/>
                  </a:cubicBezTo>
                  <a:cubicBezTo>
                    <a:pt x="953" y="1"/>
                    <a:pt x="1079" y="1"/>
                    <a:pt x="2206" y="402"/>
                  </a:cubicBezTo>
                  <a:cubicBezTo>
                    <a:pt x="1354" y="1204"/>
                    <a:pt x="853" y="2232"/>
                    <a:pt x="277" y="328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9"/>
            <p:cNvSpPr/>
            <p:nvPr/>
          </p:nvSpPr>
          <p:spPr>
            <a:xfrm>
              <a:off x="1406562" y="2697212"/>
              <a:ext cx="267105" cy="295083"/>
            </a:xfrm>
            <a:custGeom>
              <a:avLst/>
              <a:gdLst/>
              <a:ahLst/>
              <a:cxnLst/>
              <a:rect l="l" t="t" r="r" b="b"/>
              <a:pathLst>
                <a:path w="10302" h="11380" extrusionOk="0">
                  <a:moveTo>
                    <a:pt x="3234" y="10277"/>
                  </a:moveTo>
                  <a:cubicBezTo>
                    <a:pt x="2983" y="10377"/>
                    <a:pt x="2983" y="10377"/>
                    <a:pt x="3109" y="10778"/>
                  </a:cubicBezTo>
                  <a:cubicBezTo>
                    <a:pt x="3359" y="10452"/>
                    <a:pt x="3585" y="10151"/>
                    <a:pt x="3785" y="9876"/>
                  </a:cubicBezTo>
                  <a:cubicBezTo>
                    <a:pt x="4237" y="10051"/>
                    <a:pt x="3861" y="10427"/>
                    <a:pt x="4086" y="10728"/>
                  </a:cubicBezTo>
                  <a:cubicBezTo>
                    <a:pt x="4487" y="10878"/>
                    <a:pt x="4938" y="10753"/>
                    <a:pt x="5414" y="10653"/>
                  </a:cubicBezTo>
                  <a:cubicBezTo>
                    <a:pt x="6517" y="10427"/>
                    <a:pt x="7595" y="10201"/>
                    <a:pt x="8698" y="10001"/>
                  </a:cubicBezTo>
                  <a:cubicBezTo>
                    <a:pt x="9224" y="9901"/>
                    <a:pt x="9750" y="9901"/>
                    <a:pt x="10302" y="10001"/>
                  </a:cubicBezTo>
                  <a:cubicBezTo>
                    <a:pt x="10126" y="10051"/>
                    <a:pt x="9951" y="10151"/>
                    <a:pt x="9775" y="10176"/>
                  </a:cubicBezTo>
                  <a:cubicBezTo>
                    <a:pt x="8397" y="10527"/>
                    <a:pt x="7018" y="10853"/>
                    <a:pt x="5640" y="11154"/>
                  </a:cubicBezTo>
                  <a:cubicBezTo>
                    <a:pt x="5239" y="11254"/>
                    <a:pt x="4813" y="11229"/>
                    <a:pt x="4412" y="11254"/>
                  </a:cubicBezTo>
                  <a:cubicBezTo>
                    <a:pt x="4036" y="11304"/>
                    <a:pt x="3660" y="11329"/>
                    <a:pt x="3184" y="11379"/>
                  </a:cubicBezTo>
                  <a:cubicBezTo>
                    <a:pt x="3109" y="11304"/>
                    <a:pt x="2958" y="11154"/>
                    <a:pt x="2783" y="11028"/>
                  </a:cubicBezTo>
                  <a:cubicBezTo>
                    <a:pt x="1856" y="10853"/>
                    <a:pt x="953" y="11379"/>
                    <a:pt x="1" y="11179"/>
                  </a:cubicBezTo>
                  <a:cubicBezTo>
                    <a:pt x="51" y="11104"/>
                    <a:pt x="51" y="11028"/>
                    <a:pt x="101" y="11028"/>
                  </a:cubicBezTo>
                  <a:cubicBezTo>
                    <a:pt x="477" y="10978"/>
                    <a:pt x="903" y="10978"/>
                    <a:pt x="1279" y="10878"/>
                  </a:cubicBezTo>
                  <a:cubicBezTo>
                    <a:pt x="1630" y="10778"/>
                    <a:pt x="1931" y="10527"/>
                    <a:pt x="2332" y="10302"/>
                  </a:cubicBezTo>
                  <a:cubicBezTo>
                    <a:pt x="2181" y="9700"/>
                    <a:pt x="2006" y="9023"/>
                    <a:pt x="1906" y="8322"/>
                  </a:cubicBezTo>
                  <a:cubicBezTo>
                    <a:pt x="1805" y="7620"/>
                    <a:pt x="1730" y="6918"/>
                    <a:pt x="1680" y="6216"/>
                  </a:cubicBezTo>
                  <a:cubicBezTo>
                    <a:pt x="1655" y="5540"/>
                    <a:pt x="1680" y="4863"/>
                    <a:pt x="1680" y="4186"/>
                  </a:cubicBezTo>
                  <a:cubicBezTo>
                    <a:pt x="1680" y="3485"/>
                    <a:pt x="1680" y="2783"/>
                    <a:pt x="1705" y="2056"/>
                  </a:cubicBezTo>
                  <a:cubicBezTo>
                    <a:pt x="1730" y="1379"/>
                    <a:pt x="1705" y="652"/>
                    <a:pt x="2056" y="1"/>
                  </a:cubicBezTo>
                  <a:cubicBezTo>
                    <a:pt x="2081" y="327"/>
                    <a:pt x="2106" y="652"/>
                    <a:pt x="2106" y="978"/>
                  </a:cubicBezTo>
                  <a:cubicBezTo>
                    <a:pt x="2131" y="2131"/>
                    <a:pt x="2156" y="3284"/>
                    <a:pt x="2131" y="4437"/>
                  </a:cubicBezTo>
                  <a:cubicBezTo>
                    <a:pt x="2106" y="6016"/>
                    <a:pt x="2357" y="7570"/>
                    <a:pt x="2607" y="9124"/>
                  </a:cubicBezTo>
                  <a:cubicBezTo>
                    <a:pt x="2683" y="9575"/>
                    <a:pt x="2858" y="9976"/>
                    <a:pt x="3234" y="10277"/>
                  </a:cubicBezTo>
                  <a:lnTo>
                    <a:pt x="3234" y="10277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9"/>
            <p:cNvSpPr/>
            <p:nvPr/>
          </p:nvSpPr>
          <p:spPr>
            <a:xfrm>
              <a:off x="1854976" y="2675120"/>
              <a:ext cx="32513" cy="187837"/>
            </a:xfrm>
            <a:custGeom>
              <a:avLst/>
              <a:gdLst/>
              <a:ahLst/>
              <a:cxnLst/>
              <a:rect l="l" t="t" r="r" b="b"/>
              <a:pathLst>
                <a:path w="1254" h="7244" extrusionOk="0">
                  <a:moveTo>
                    <a:pt x="0" y="7194"/>
                  </a:moveTo>
                  <a:cubicBezTo>
                    <a:pt x="727" y="5690"/>
                    <a:pt x="877" y="4061"/>
                    <a:pt x="928" y="2432"/>
                  </a:cubicBezTo>
                  <a:cubicBezTo>
                    <a:pt x="953" y="1830"/>
                    <a:pt x="928" y="1229"/>
                    <a:pt x="928" y="627"/>
                  </a:cubicBezTo>
                  <a:cubicBezTo>
                    <a:pt x="953" y="427"/>
                    <a:pt x="1003" y="201"/>
                    <a:pt x="1128" y="1"/>
                  </a:cubicBezTo>
                  <a:cubicBezTo>
                    <a:pt x="1153" y="126"/>
                    <a:pt x="1228" y="251"/>
                    <a:pt x="1228" y="377"/>
                  </a:cubicBezTo>
                  <a:cubicBezTo>
                    <a:pt x="1228" y="1605"/>
                    <a:pt x="1253" y="2833"/>
                    <a:pt x="1253" y="4061"/>
                  </a:cubicBezTo>
                  <a:cubicBezTo>
                    <a:pt x="1253" y="5063"/>
                    <a:pt x="953" y="5991"/>
                    <a:pt x="501" y="6843"/>
                  </a:cubicBezTo>
                  <a:cubicBezTo>
                    <a:pt x="401" y="7043"/>
                    <a:pt x="276" y="7244"/>
                    <a:pt x="0" y="7194"/>
                  </a:cubicBezTo>
                  <a:lnTo>
                    <a:pt x="0" y="7194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9"/>
            <p:cNvSpPr/>
            <p:nvPr/>
          </p:nvSpPr>
          <p:spPr>
            <a:xfrm>
              <a:off x="1682757" y="2630937"/>
              <a:ext cx="26679" cy="107246"/>
            </a:xfrm>
            <a:custGeom>
              <a:avLst/>
              <a:gdLst/>
              <a:ahLst/>
              <a:cxnLst/>
              <a:rect l="l" t="t" r="r" b="b"/>
              <a:pathLst>
                <a:path w="1029" h="4136" extrusionOk="0">
                  <a:moveTo>
                    <a:pt x="853" y="0"/>
                  </a:moveTo>
                  <a:cubicBezTo>
                    <a:pt x="853" y="151"/>
                    <a:pt x="903" y="276"/>
                    <a:pt x="878" y="376"/>
                  </a:cubicBezTo>
                  <a:cubicBezTo>
                    <a:pt x="727" y="802"/>
                    <a:pt x="702" y="1203"/>
                    <a:pt x="828" y="1680"/>
                  </a:cubicBezTo>
                  <a:cubicBezTo>
                    <a:pt x="1028" y="2457"/>
                    <a:pt x="828" y="3208"/>
                    <a:pt x="452" y="3910"/>
                  </a:cubicBezTo>
                  <a:cubicBezTo>
                    <a:pt x="402" y="4010"/>
                    <a:pt x="301" y="4061"/>
                    <a:pt x="201" y="4111"/>
                  </a:cubicBezTo>
                  <a:cubicBezTo>
                    <a:pt x="176" y="4136"/>
                    <a:pt x="126" y="4111"/>
                    <a:pt x="51" y="4111"/>
                  </a:cubicBezTo>
                  <a:cubicBezTo>
                    <a:pt x="51" y="3910"/>
                    <a:pt x="1" y="3685"/>
                    <a:pt x="51" y="3459"/>
                  </a:cubicBezTo>
                  <a:cubicBezTo>
                    <a:pt x="251" y="2707"/>
                    <a:pt x="351" y="1955"/>
                    <a:pt x="251" y="1153"/>
                  </a:cubicBezTo>
                  <a:cubicBezTo>
                    <a:pt x="201" y="677"/>
                    <a:pt x="427" y="326"/>
                    <a:pt x="853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9"/>
            <p:cNvSpPr/>
            <p:nvPr/>
          </p:nvSpPr>
          <p:spPr>
            <a:xfrm>
              <a:off x="1458549" y="3108579"/>
              <a:ext cx="56574" cy="88421"/>
            </a:xfrm>
            <a:custGeom>
              <a:avLst/>
              <a:gdLst/>
              <a:ahLst/>
              <a:cxnLst/>
              <a:rect l="l" t="t" r="r" b="b"/>
              <a:pathLst>
                <a:path w="2182" h="3410" extrusionOk="0">
                  <a:moveTo>
                    <a:pt x="2181" y="1"/>
                  </a:moveTo>
                  <a:cubicBezTo>
                    <a:pt x="2081" y="627"/>
                    <a:pt x="1830" y="953"/>
                    <a:pt x="1630" y="1279"/>
                  </a:cubicBezTo>
                  <a:cubicBezTo>
                    <a:pt x="1379" y="1655"/>
                    <a:pt x="1129" y="2006"/>
                    <a:pt x="878" y="2382"/>
                  </a:cubicBezTo>
                  <a:cubicBezTo>
                    <a:pt x="678" y="2732"/>
                    <a:pt x="477" y="3083"/>
                    <a:pt x="277" y="3409"/>
                  </a:cubicBezTo>
                  <a:cubicBezTo>
                    <a:pt x="1" y="3409"/>
                    <a:pt x="51" y="3259"/>
                    <a:pt x="76" y="3108"/>
                  </a:cubicBezTo>
                  <a:cubicBezTo>
                    <a:pt x="76" y="3008"/>
                    <a:pt x="101" y="2883"/>
                    <a:pt x="151" y="2783"/>
                  </a:cubicBezTo>
                  <a:cubicBezTo>
                    <a:pt x="602" y="1805"/>
                    <a:pt x="1254" y="928"/>
                    <a:pt x="2181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9"/>
            <p:cNvSpPr/>
            <p:nvPr/>
          </p:nvSpPr>
          <p:spPr>
            <a:xfrm>
              <a:off x="1256459" y="2662778"/>
              <a:ext cx="26005" cy="79320"/>
            </a:xfrm>
            <a:custGeom>
              <a:avLst/>
              <a:gdLst/>
              <a:ahLst/>
              <a:cxnLst/>
              <a:rect l="l" t="t" r="r" b="b"/>
              <a:pathLst>
                <a:path w="1003" h="3059" extrusionOk="0">
                  <a:moveTo>
                    <a:pt x="351" y="3033"/>
                  </a:moveTo>
                  <a:cubicBezTo>
                    <a:pt x="76" y="3058"/>
                    <a:pt x="0" y="2883"/>
                    <a:pt x="51" y="2682"/>
                  </a:cubicBezTo>
                  <a:cubicBezTo>
                    <a:pt x="226" y="1780"/>
                    <a:pt x="376" y="878"/>
                    <a:pt x="827" y="1"/>
                  </a:cubicBezTo>
                  <a:cubicBezTo>
                    <a:pt x="1003" y="752"/>
                    <a:pt x="777" y="2106"/>
                    <a:pt x="351" y="303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9"/>
            <p:cNvSpPr/>
            <p:nvPr/>
          </p:nvSpPr>
          <p:spPr>
            <a:xfrm>
              <a:off x="1687968" y="2534117"/>
              <a:ext cx="39643" cy="56553"/>
            </a:xfrm>
            <a:custGeom>
              <a:avLst/>
              <a:gdLst/>
              <a:ahLst/>
              <a:cxnLst/>
              <a:rect l="l" t="t" r="r" b="b"/>
              <a:pathLst>
                <a:path w="1529" h="2181" extrusionOk="0">
                  <a:moveTo>
                    <a:pt x="451" y="2181"/>
                  </a:moveTo>
                  <a:cubicBezTo>
                    <a:pt x="0" y="2030"/>
                    <a:pt x="0" y="1780"/>
                    <a:pt x="100" y="1504"/>
                  </a:cubicBezTo>
                  <a:cubicBezTo>
                    <a:pt x="176" y="1353"/>
                    <a:pt x="276" y="1178"/>
                    <a:pt x="376" y="1028"/>
                  </a:cubicBezTo>
                  <a:cubicBezTo>
                    <a:pt x="652" y="677"/>
                    <a:pt x="927" y="351"/>
                    <a:pt x="1203" y="0"/>
                  </a:cubicBezTo>
                  <a:cubicBezTo>
                    <a:pt x="1529" y="125"/>
                    <a:pt x="1404" y="326"/>
                    <a:pt x="1353" y="476"/>
                  </a:cubicBezTo>
                  <a:cubicBezTo>
                    <a:pt x="1103" y="1078"/>
                    <a:pt x="802" y="1654"/>
                    <a:pt x="451" y="218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9"/>
            <p:cNvSpPr/>
            <p:nvPr/>
          </p:nvSpPr>
          <p:spPr>
            <a:xfrm>
              <a:off x="1851061" y="2533469"/>
              <a:ext cx="18227" cy="64358"/>
            </a:xfrm>
            <a:custGeom>
              <a:avLst/>
              <a:gdLst/>
              <a:ahLst/>
              <a:cxnLst/>
              <a:rect l="l" t="t" r="r" b="b"/>
              <a:pathLst>
                <a:path w="703" h="2482" extrusionOk="0">
                  <a:moveTo>
                    <a:pt x="327" y="2481"/>
                  </a:moveTo>
                  <a:cubicBezTo>
                    <a:pt x="126" y="1529"/>
                    <a:pt x="1" y="777"/>
                    <a:pt x="126" y="0"/>
                  </a:cubicBezTo>
                  <a:cubicBezTo>
                    <a:pt x="402" y="0"/>
                    <a:pt x="452" y="201"/>
                    <a:pt x="477" y="376"/>
                  </a:cubicBezTo>
                  <a:cubicBezTo>
                    <a:pt x="703" y="1504"/>
                    <a:pt x="703" y="1679"/>
                    <a:pt x="327" y="248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9"/>
            <p:cNvSpPr/>
            <p:nvPr/>
          </p:nvSpPr>
          <p:spPr>
            <a:xfrm>
              <a:off x="1697718" y="2471731"/>
              <a:ext cx="34458" cy="52664"/>
            </a:xfrm>
            <a:custGeom>
              <a:avLst/>
              <a:gdLst/>
              <a:ahLst/>
              <a:cxnLst/>
              <a:rect l="l" t="t" r="r" b="b"/>
              <a:pathLst>
                <a:path w="1329" h="2031" extrusionOk="0">
                  <a:moveTo>
                    <a:pt x="0" y="2005"/>
                  </a:moveTo>
                  <a:cubicBezTo>
                    <a:pt x="0" y="1429"/>
                    <a:pt x="0" y="1429"/>
                    <a:pt x="1153" y="0"/>
                  </a:cubicBezTo>
                  <a:cubicBezTo>
                    <a:pt x="1203" y="100"/>
                    <a:pt x="1328" y="201"/>
                    <a:pt x="1303" y="251"/>
                  </a:cubicBezTo>
                  <a:cubicBezTo>
                    <a:pt x="1028" y="927"/>
                    <a:pt x="677" y="1554"/>
                    <a:pt x="75" y="2005"/>
                  </a:cubicBezTo>
                  <a:cubicBezTo>
                    <a:pt x="75" y="2030"/>
                    <a:pt x="25" y="2005"/>
                    <a:pt x="0" y="2005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9"/>
            <p:cNvSpPr/>
            <p:nvPr/>
          </p:nvSpPr>
          <p:spPr>
            <a:xfrm>
              <a:off x="1279199" y="2747255"/>
              <a:ext cx="14312" cy="72163"/>
            </a:xfrm>
            <a:custGeom>
              <a:avLst/>
              <a:gdLst/>
              <a:ahLst/>
              <a:cxnLst/>
              <a:rect l="l" t="t" r="r" b="b"/>
              <a:pathLst>
                <a:path w="552" h="2783" extrusionOk="0">
                  <a:moveTo>
                    <a:pt x="452" y="1"/>
                  </a:moveTo>
                  <a:cubicBezTo>
                    <a:pt x="552" y="1053"/>
                    <a:pt x="452" y="2256"/>
                    <a:pt x="201" y="2783"/>
                  </a:cubicBezTo>
                  <a:cubicBezTo>
                    <a:pt x="1" y="1730"/>
                    <a:pt x="51" y="903"/>
                    <a:pt x="452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9"/>
            <p:cNvSpPr/>
            <p:nvPr/>
          </p:nvSpPr>
          <p:spPr>
            <a:xfrm>
              <a:off x="1893948" y="3048786"/>
              <a:ext cx="27976" cy="52664"/>
            </a:xfrm>
            <a:custGeom>
              <a:avLst/>
              <a:gdLst/>
              <a:ahLst/>
              <a:cxnLst/>
              <a:rect l="l" t="t" r="r" b="b"/>
              <a:pathLst>
                <a:path w="1079" h="2031" extrusionOk="0">
                  <a:moveTo>
                    <a:pt x="1" y="2031"/>
                  </a:moveTo>
                  <a:cubicBezTo>
                    <a:pt x="76" y="1304"/>
                    <a:pt x="552" y="753"/>
                    <a:pt x="653" y="1"/>
                  </a:cubicBezTo>
                  <a:cubicBezTo>
                    <a:pt x="1079" y="327"/>
                    <a:pt x="978" y="602"/>
                    <a:pt x="903" y="878"/>
                  </a:cubicBezTo>
                  <a:cubicBezTo>
                    <a:pt x="703" y="1580"/>
                    <a:pt x="602" y="1755"/>
                    <a:pt x="1" y="203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9"/>
            <p:cNvSpPr/>
            <p:nvPr/>
          </p:nvSpPr>
          <p:spPr>
            <a:xfrm>
              <a:off x="1856921" y="2978622"/>
              <a:ext cx="25357" cy="36406"/>
            </a:xfrm>
            <a:custGeom>
              <a:avLst/>
              <a:gdLst/>
              <a:ahLst/>
              <a:cxnLst/>
              <a:rect l="l" t="t" r="r" b="b"/>
              <a:pathLst>
                <a:path w="978" h="1404" extrusionOk="0">
                  <a:moveTo>
                    <a:pt x="953" y="0"/>
                  </a:moveTo>
                  <a:cubicBezTo>
                    <a:pt x="978" y="551"/>
                    <a:pt x="752" y="952"/>
                    <a:pt x="426" y="1328"/>
                  </a:cubicBezTo>
                  <a:cubicBezTo>
                    <a:pt x="376" y="1378"/>
                    <a:pt x="201" y="1404"/>
                    <a:pt x="151" y="1353"/>
                  </a:cubicBezTo>
                  <a:cubicBezTo>
                    <a:pt x="76" y="1303"/>
                    <a:pt x="0" y="1153"/>
                    <a:pt x="25" y="1078"/>
                  </a:cubicBezTo>
                  <a:cubicBezTo>
                    <a:pt x="151" y="602"/>
                    <a:pt x="477" y="251"/>
                    <a:pt x="953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9"/>
            <p:cNvSpPr/>
            <p:nvPr/>
          </p:nvSpPr>
          <p:spPr>
            <a:xfrm>
              <a:off x="1401376" y="2936357"/>
              <a:ext cx="24061" cy="37728"/>
            </a:xfrm>
            <a:custGeom>
              <a:avLst/>
              <a:gdLst/>
              <a:ahLst/>
              <a:cxnLst/>
              <a:rect l="l" t="t" r="r" b="b"/>
              <a:pathLst>
                <a:path w="928" h="1455" extrusionOk="0">
                  <a:moveTo>
                    <a:pt x="878" y="1"/>
                  </a:moveTo>
                  <a:cubicBezTo>
                    <a:pt x="928" y="602"/>
                    <a:pt x="802" y="1029"/>
                    <a:pt x="426" y="1379"/>
                  </a:cubicBezTo>
                  <a:cubicBezTo>
                    <a:pt x="351" y="1430"/>
                    <a:pt x="201" y="1455"/>
                    <a:pt x="126" y="1404"/>
                  </a:cubicBezTo>
                  <a:cubicBezTo>
                    <a:pt x="76" y="1354"/>
                    <a:pt x="0" y="1204"/>
                    <a:pt x="51" y="1129"/>
                  </a:cubicBezTo>
                  <a:cubicBezTo>
                    <a:pt x="226" y="728"/>
                    <a:pt x="452" y="327"/>
                    <a:pt x="878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9"/>
            <p:cNvSpPr/>
            <p:nvPr/>
          </p:nvSpPr>
          <p:spPr>
            <a:xfrm>
              <a:off x="1375369" y="2868137"/>
              <a:ext cx="23438" cy="33813"/>
            </a:xfrm>
            <a:custGeom>
              <a:avLst/>
              <a:gdLst/>
              <a:ahLst/>
              <a:cxnLst/>
              <a:rect l="l" t="t" r="r" b="b"/>
              <a:pathLst>
                <a:path w="904" h="1304" extrusionOk="0">
                  <a:moveTo>
                    <a:pt x="1" y="1304"/>
                  </a:moveTo>
                  <a:cubicBezTo>
                    <a:pt x="151" y="577"/>
                    <a:pt x="327" y="351"/>
                    <a:pt x="903" y="0"/>
                  </a:cubicBezTo>
                  <a:cubicBezTo>
                    <a:pt x="703" y="777"/>
                    <a:pt x="602" y="903"/>
                    <a:pt x="1" y="1304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9"/>
            <p:cNvSpPr/>
            <p:nvPr/>
          </p:nvSpPr>
          <p:spPr>
            <a:xfrm>
              <a:off x="1875123" y="3005899"/>
              <a:ext cx="21468" cy="34461"/>
            </a:xfrm>
            <a:custGeom>
              <a:avLst/>
              <a:gdLst/>
              <a:ahLst/>
              <a:cxnLst/>
              <a:rect l="l" t="t" r="r" b="b"/>
              <a:pathLst>
                <a:path w="828" h="1329" extrusionOk="0">
                  <a:moveTo>
                    <a:pt x="777" y="1"/>
                  </a:moveTo>
                  <a:cubicBezTo>
                    <a:pt x="827" y="577"/>
                    <a:pt x="577" y="953"/>
                    <a:pt x="75" y="1329"/>
                  </a:cubicBezTo>
                  <a:cubicBezTo>
                    <a:pt x="0" y="677"/>
                    <a:pt x="326" y="301"/>
                    <a:pt x="777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9"/>
            <p:cNvSpPr/>
            <p:nvPr/>
          </p:nvSpPr>
          <p:spPr>
            <a:xfrm>
              <a:off x="1469595" y="3213203"/>
              <a:ext cx="18875" cy="24737"/>
            </a:xfrm>
            <a:custGeom>
              <a:avLst/>
              <a:gdLst/>
              <a:ahLst/>
              <a:cxnLst/>
              <a:rect l="l" t="t" r="r" b="b"/>
              <a:pathLst>
                <a:path w="728" h="954" extrusionOk="0">
                  <a:moveTo>
                    <a:pt x="1" y="953"/>
                  </a:moveTo>
                  <a:cubicBezTo>
                    <a:pt x="201" y="652"/>
                    <a:pt x="427" y="377"/>
                    <a:pt x="678" y="1"/>
                  </a:cubicBezTo>
                  <a:cubicBezTo>
                    <a:pt x="728" y="602"/>
                    <a:pt x="703" y="602"/>
                    <a:pt x="1" y="95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9"/>
            <p:cNvSpPr/>
            <p:nvPr/>
          </p:nvSpPr>
          <p:spPr>
            <a:xfrm>
              <a:off x="1483908" y="2932468"/>
              <a:ext cx="15608" cy="31220"/>
            </a:xfrm>
            <a:custGeom>
              <a:avLst/>
              <a:gdLst/>
              <a:ahLst/>
              <a:cxnLst/>
              <a:rect l="l" t="t" r="r" b="b"/>
              <a:pathLst>
                <a:path w="602" h="1204" extrusionOk="0">
                  <a:moveTo>
                    <a:pt x="251" y="1204"/>
                  </a:moveTo>
                  <a:cubicBezTo>
                    <a:pt x="0" y="577"/>
                    <a:pt x="50" y="427"/>
                    <a:pt x="602" y="26"/>
                  </a:cubicBezTo>
                  <a:lnTo>
                    <a:pt x="577" y="1"/>
                  </a:lnTo>
                  <a:cubicBezTo>
                    <a:pt x="527" y="427"/>
                    <a:pt x="151" y="752"/>
                    <a:pt x="226" y="1204"/>
                  </a:cubicBezTo>
                  <a:cubicBezTo>
                    <a:pt x="251" y="1204"/>
                    <a:pt x="251" y="1204"/>
                    <a:pt x="251" y="1204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9"/>
            <p:cNvSpPr/>
            <p:nvPr/>
          </p:nvSpPr>
          <p:spPr>
            <a:xfrm>
              <a:off x="1398135" y="2924663"/>
              <a:ext cx="8452" cy="10424"/>
            </a:xfrm>
            <a:custGeom>
              <a:avLst/>
              <a:gdLst/>
              <a:ahLst/>
              <a:cxnLst/>
              <a:rect l="l" t="t" r="r" b="b"/>
              <a:pathLst>
                <a:path w="326" h="402" extrusionOk="0">
                  <a:moveTo>
                    <a:pt x="0" y="302"/>
                  </a:moveTo>
                  <a:cubicBezTo>
                    <a:pt x="50" y="226"/>
                    <a:pt x="100" y="126"/>
                    <a:pt x="176" y="51"/>
                  </a:cubicBezTo>
                  <a:cubicBezTo>
                    <a:pt x="176" y="26"/>
                    <a:pt x="226" y="26"/>
                    <a:pt x="251" y="1"/>
                  </a:cubicBezTo>
                  <a:cubicBezTo>
                    <a:pt x="276" y="51"/>
                    <a:pt x="326" y="126"/>
                    <a:pt x="301" y="151"/>
                  </a:cubicBezTo>
                  <a:cubicBezTo>
                    <a:pt x="251" y="251"/>
                    <a:pt x="176" y="327"/>
                    <a:pt x="100" y="402"/>
                  </a:cubicBezTo>
                  <a:cubicBezTo>
                    <a:pt x="75" y="377"/>
                    <a:pt x="25" y="327"/>
                    <a:pt x="0" y="302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9"/>
            <p:cNvSpPr/>
            <p:nvPr/>
          </p:nvSpPr>
          <p:spPr>
            <a:xfrm>
              <a:off x="1498194" y="2923366"/>
              <a:ext cx="1970" cy="9776"/>
            </a:xfrm>
            <a:custGeom>
              <a:avLst/>
              <a:gdLst/>
              <a:ahLst/>
              <a:cxnLst/>
              <a:rect l="l" t="t" r="r" b="b"/>
              <a:pathLst>
                <a:path w="76" h="377" extrusionOk="0">
                  <a:moveTo>
                    <a:pt x="51" y="377"/>
                  </a:moveTo>
                  <a:cubicBezTo>
                    <a:pt x="26" y="251"/>
                    <a:pt x="26" y="126"/>
                    <a:pt x="1" y="1"/>
                  </a:cubicBezTo>
                  <a:cubicBezTo>
                    <a:pt x="26" y="1"/>
                    <a:pt x="51" y="1"/>
                    <a:pt x="76" y="1"/>
                  </a:cubicBezTo>
                  <a:cubicBezTo>
                    <a:pt x="51" y="126"/>
                    <a:pt x="51" y="226"/>
                    <a:pt x="26" y="352"/>
                  </a:cubicBezTo>
                  <a:cubicBezTo>
                    <a:pt x="26" y="352"/>
                    <a:pt x="51" y="377"/>
                    <a:pt x="51" y="377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9"/>
            <p:cNvSpPr/>
            <p:nvPr/>
          </p:nvSpPr>
          <p:spPr>
            <a:xfrm>
              <a:off x="1259052" y="2634826"/>
              <a:ext cx="3941" cy="11072"/>
            </a:xfrm>
            <a:custGeom>
              <a:avLst/>
              <a:gdLst/>
              <a:ahLst/>
              <a:cxnLst/>
              <a:rect l="l" t="t" r="r" b="b"/>
              <a:pathLst>
                <a:path w="152" h="427" extrusionOk="0">
                  <a:moveTo>
                    <a:pt x="26" y="427"/>
                  </a:moveTo>
                  <a:lnTo>
                    <a:pt x="26" y="1"/>
                  </a:lnTo>
                  <a:cubicBezTo>
                    <a:pt x="76" y="26"/>
                    <a:pt x="126" y="26"/>
                    <a:pt x="151" y="51"/>
                  </a:cubicBezTo>
                  <a:cubicBezTo>
                    <a:pt x="101" y="176"/>
                    <a:pt x="51" y="302"/>
                    <a:pt x="1" y="427"/>
                  </a:cubicBezTo>
                  <a:cubicBezTo>
                    <a:pt x="1" y="427"/>
                    <a:pt x="26" y="427"/>
                    <a:pt x="26" y="427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9"/>
            <p:cNvSpPr/>
            <p:nvPr/>
          </p:nvSpPr>
          <p:spPr>
            <a:xfrm>
              <a:off x="1459871" y="3115735"/>
              <a:ext cx="6508" cy="5212"/>
            </a:xfrm>
            <a:custGeom>
              <a:avLst/>
              <a:gdLst/>
              <a:ahLst/>
              <a:cxnLst/>
              <a:rect l="l" t="t" r="r" b="b"/>
              <a:pathLst>
                <a:path w="251" h="201" extrusionOk="0">
                  <a:moveTo>
                    <a:pt x="25" y="201"/>
                  </a:moveTo>
                  <a:cubicBezTo>
                    <a:pt x="50" y="151"/>
                    <a:pt x="50" y="126"/>
                    <a:pt x="75" y="101"/>
                  </a:cubicBezTo>
                  <a:cubicBezTo>
                    <a:pt x="125" y="75"/>
                    <a:pt x="175" y="25"/>
                    <a:pt x="226" y="0"/>
                  </a:cubicBezTo>
                  <a:cubicBezTo>
                    <a:pt x="251" y="50"/>
                    <a:pt x="251" y="101"/>
                    <a:pt x="251" y="101"/>
                  </a:cubicBezTo>
                  <a:cubicBezTo>
                    <a:pt x="201" y="151"/>
                    <a:pt x="150" y="176"/>
                    <a:pt x="100" y="201"/>
                  </a:cubicBezTo>
                  <a:cubicBezTo>
                    <a:pt x="75" y="201"/>
                    <a:pt x="25" y="176"/>
                    <a:pt x="0" y="151"/>
                  </a:cubicBezTo>
                  <a:cubicBezTo>
                    <a:pt x="0" y="176"/>
                    <a:pt x="25" y="201"/>
                    <a:pt x="25" y="20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9"/>
            <p:cNvSpPr/>
            <p:nvPr/>
          </p:nvSpPr>
          <p:spPr>
            <a:xfrm>
              <a:off x="1475455" y="3096885"/>
              <a:ext cx="1970" cy="1971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lnTo>
                    <a:pt x="76" y="26"/>
                  </a:lnTo>
                  <a:cubicBezTo>
                    <a:pt x="51" y="51"/>
                    <a:pt x="26" y="76"/>
                    <a:pt x="1" y="76"/>
                  </a:cubicBezTo>
                  <a:cubicBezTo>
                    <a:pt x="1" y="51"/>
                    <a:pt x="26" y="26"/>
                    <a:pt x="26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9"/>
            <p:cNvSpPr/>
            <p:nvPr/>
          </p:nvSpPr>
          <p:spPr>
            <a:xfrm>
              <a:off x="1854976" y="2861629"/>
              <a:ext cx="1322" cy="7183"/>
            </a:xfrm>
            <a:custGeom>
              <a:avLst/>
              <a:gdLst/>
              <a:ahLst/>
              <a:cxnLst/>
              <a:rect l="l" t="t" r="r" b="b"/>
              <a:pathLst>
                <a:path w="51" h="277" extrusionOk="0">
                  <a:moveTo>
                    <a:pt x="0" y="1"/>
                  </a:moveTo>
                  <a:cubicBezTo>
                    <a:pt x="0" y="51"/>
                    <a:pt x="25" y="126"/>
                    <a:pt x="50" y="176"/>
                  </a:cubicBezTo>
                  <a:cubicBezTo>
                    <a:pt x="50" y="226"/>
                    <a:pt x="50" y="251"/>
                    <a:pt x="50" y="276"/>
                  </a:cubicBezTo>
                  <a:cubicBezTo>
                    <a:pt x="50" y="251"/>
                    <a:pt x="0" y="226"/>
                    <a:pt x="0" y="201"/>
                  </a:cubicBezTo>
                  <a:cubicBezTo>
                    <a:pt x="0" y="126"/>
                    <a:pt x="0" y="76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9"/>
            <p:cNvSpPr/>
            <p:nvPr/>
          </p:nvSpPr>
          <p:spPr>
            <a:xfrm>
              <a:off x="1452715" y="3135882"/>
              <a:ext cx="6508" cy="1971"/>
            </a:xfrm>
            <a:custGeom>
              <a:avLst/>
              <a:gdLst/>
              <a:ahLst/>
              <a:cxnLst/>
              <a:rect l="l" t="t" r="r" b="b"/>
              <a:pathLst>
                <a:path w="251" h="76" extrusionOk="0">
                  <a:moveTo>
                    <a:pt x="226" y="0"/>
                  </a:moveTo>
                  <a:cubicBezTo>
                    <a:pt x="151" y="25"/>
                    <a:pt x="76" y="50"/>
                    <a:pt x="0" y="75"/>
                  </a:cubicBezTo>
                  <a:cubicBezTo>
                    <a:pt x="0" y="50"/>
                    <a:pt x="0" y="25"/>
                    <a:pt x="0" y="0"/>
                  </a:cubicBezTo>
                  <a:cubicBezTo>
                    <a:pt x="76" y="0"/>
                    <a:pt x="176" y="0"/>
                    <a:pt x="251" y="25"/>
                  </a:cubicBezTo>
                  <a:lnTo>
                    <a:pt x="226" y="0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9"/>
            <p:cNvSpPr/>
            <p:nvPr/>
          </p:nvSpPr>
          <p:spPr>
            <a:xfrm>
              <a:off x="1454660" y="3119625"/>
              <a:ext cx="9126" cy="16932"/>
            </a:xfrm>
            <a:custGeom>
              <a:avLst/>
              <a:gdLst/>
              <a:ahLst/>
              <a:cxnLst/>
              <a:rect l="l" t="t" r="r" b="b"/>
              <a:pathLst>
                <a:path w="352" h="653" extrusionOk="0">
                  <a:moveTo>
                    <a:pt x="176" y="652"/>
                  </a:moveTo>
                  <a:cubicBezTo>
                    <a:pt x="1" y="427"/>
                    <a:pt x="76" y="226"/>
                    <a:pt x="226" y="51"/>
                  </a:cubicBezTo>
                  <a:cubicBezTo>
                    <a:pt x="226" y="51"/>
                    <a:pt x="201" y="26"/>
                    <a:pt x="201" y="1"/>
                  </a:cubicBezTo>
                  <a:cubicBezTo>
                    <a:pt x="351" y="226"/>
                    <a:pt x="251" y="427"/>
                    <a:pt x="151" y="627"/>
                  </a:cubicBezTo>
                  <a:cubicBezTo>
                    <a:pt x="151" y="627"/>
                    <a:pt x="176" y="652"/>
                    <a:pt x="176" y="652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9"/>
            <p:cNvSpPr/>
            <p:nvPr/>
          </p:nvSpPr>
          <p:spPr>
            <a:xfrm>
              <a:off x="2081777" y="3720093"/>
              <a:ext cx="42910" cy="192401"/>
            </a:xfrm>
            <a:custGeom>
              <a:avLst/>
              <a:gdLst/>
              <a:ahLst/>
              <a:cxnLst/>
              <a:rect l="l" t="t" r="r" b="b"/>
              <a:pathLst>
                <a:path w="1655" h="7420" extrusionOk="0">
                  <a:moveTo>
                    <a:pt x="1604" y="7419"/>
                  </a:moveTo>
                  <a:cubicBezTo>
                    <a:pt x="677" y="5665"/>
                    <a:pt x="0" y="1605"/>
                    <a:pt x="702" y="1"/>
                  </a:cubicBezTo>
                  <a:cubicBezTo>
                    <a:pt x="727" y="402"/>
                    <a:pt x="752" y="702"/>
                    <a:pt x="752" y="978"/>
                  </a:cubicBezTo>
                  <a:cubicBezTo>
                    <a:pt x="652" y="2933"/>
                    <a:pt x="978" y="4813"/>
                    <a:pt x="1529" y="6692"/>
                  </a:cubicBezTo>
                  <a:cubicBezTo>
                    <a:pt x="1604" y="6893"/>
                    <a:pt x="1629" y="7119"/>
                    <a:pt x="1654" y="7319"/>
                  </a:cubicBezTo>
                  <a:cubicBezTo>
                    <a:pt x="1654" y="7344"/>
                    <a:pt x="1629" y="7394"/>
                    <a:pt x="1604" y="7419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9"/>
            <p:cNvSpPr/>
            <p:nvPr/>
          </p:nvSpPr>
          <p:spPr>
            <a:xfrm>
              <a:off x="2149996" y="4092463"/>
              <a:ext cx="28624" cy="118319"/>
            </a:xfrm>
            <a:custGeom>
              <a:avLst/>
              <a:gdLst/>
              <a:ahLst/>
              <a:cxnLst/>
              <a:rect l="l" t="t" r="r" b="b"/>
              <a:pathLst>
                <a:path w="1104" h="4563" extrusionOk="0">
                  <a:moveTo>
                    <a:pt x="1003" y="4562"/>
                  </a:moveTo>
                  <a:cubicBezTo>
                    <a:pt x="878" y="4362"/>
                    <a:pt x="778" y="4261"/>
                    <a:pt x="753" y="4136"/>
                  </a:cubicBezTo>
                  <a:cubicBezTo>
                    <a:pt x="502" y="2808"/>
                    <a:pt x="251" y="1504"/>
                    <a:pt x="26" y="176"/>
                  </a:cubicBezTo>
                  <a:cubicBezTo>
                    <a:pt x="1" y="126"/>
                    <a:pt x="101" y="51"/>
                    <a:pt x="126" y="1"/>
                  </a:cubicBezTo>
                  <a:cubicBezTo>
                    <a:pt x="452" y="26"/>
                    <a:pt x="427" y="301"/>
                    <a:pt x="477" y="502"/>
                  </a:cubicBezTo>
                  <a:cubicBezTo>
                    <a:pt x="878" y="1680"/>
                    <a:pt x="1103" y="3484"/>
                    <a:pt x="1003" y="456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9"/>
            <p:cNvSpPr/>
            <p:nvPr/>
          </p:nvSpPr>
          <p:spPr>
            <a:xfrm>
              <a:off x="2037568" y="3645365"/>
              <a:ext cx="40317" cy="81265"/>
            </a:xfrm>
            <a:custGeom>
              <a:avLst/>
              <a:gdLst/>
              <a:ahLst/>
              <a:cxnLst/>
              <a:rect l="l" t="t" r="r" b="b"/>
              <a:pathLst>
                <a:path w="1555" h="3134" extrusionOk="0">
                  <a:moveTo>
                    <a:pt x="1555" y="0"/>
                  </a:moveTo>
                  <a:cubicBezTo>
                    <a:pt x="1053" y="1028"/>
                    <a:pt x="577" y="2031"/>
                    <a:pt x="51" y="3133"/>
                  </a:cubicBezTo>
                  <a:cubicBezTo>
                    <a:pt x="1" y="2131"/>
                    <a:pt x="602" y="828"/>
                    <a:pt x="1555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9"/>
            <p:cNvSpPr/>
            <p:nvPr/>
          </p:nvSpPr>
          <p:spPr>
            <a:xfrm>
              <a:off x="2077862" y="3885159"/>
              <a:ext cx="19523" cy="65007"/>
            </a:xfrm>
            <a:custGeom>
              <a:avLst/>
              <a:gdLst/>
              <a:ahLst/>
              <a:cxnLst/>
              <a:rect l="l" t="t" r="r" b="b"/>
              <a:pathLst>
                <a:path w="753" h="2507" extrusionOk="0">
                  <a:moveTo>
                    <a:pt x="126" y="2507"/>
                  </a:moveTo>
                  <a:cubicBezTo>
                    <a:pt x="1" y="1655"/>
                    <a:pt x="251" y="878"/>
                    <a:pt x="502" y="1"/>
                  </a:cubicBezTo>
                  <a:cubicBezTo>
                    <a:pt x="703" y="652"/>
                    <a:pt x="753" y="928"/>
                    <a:pt x="652" y="1504"/>
                  </a:cubicBezTo>
                  <a:cubicBezTo>
                    <a:pt x="602" y="1830"/>
                    <a:pt x="477" y="2131"/>
                    <a:pt x="377" y="2432"/>
                  </a:cubicBezTo>
                  <a:cubicBezTo>
                    <a:pt x="352" y="2482"/>
                    <a:pt x="251" y="2482"/>
                    <a:pt x="126" y="2507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9"/>
            <p:cNvSpPr/>
            <p:nvPr/>
          </p:nvSpPr>
          <p:spPr>
            <a:xfrm>
              <a:off x="2070731" y="3824069"/>
              <a:ext cx="16257" cy="51367"/>
            </a:xfrm>
            <a:custGeom>
              <a:avLst/>
              <a:gdLst/>
              <a:ahLst/>
              <a:cxnLst/>
              <a:rect l="l" t="t" r="r" b="b"/>
              <a:pathLst>
                <a:path w="627" h="1981" extrusionOk="0">
                  <a:moveTo>
                    <a:pt x="627" y="1"/>
                  </a:moveTo>
                  <a:cubicBezTo>
                    <a:pt x="426" y="677"/>
                    <a:pt x="226" y="1329"/>
                    <a:pt x="25" y="1981"/>
                  </a:cubicBezTo>
                  <a:cubicBezTo>
                    <a:pt x="0" y="1254"/>
                    <a:pt x="0" y="552"/>
                    <a:pt x="627" y="26"/>
                  </a:cubicBezTo>
                  <a:lnTo>
                    <a:pt x="627" y="1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9"/>
            <p:cNvSpPr/>
            <p:nvPr/>
          </p:nvSpPr>
          <p:spPr>
            <a:xfrm>
              <a:off x="2044076" y="3746100"/>
              <a:ext cx="14312" cy="33813"/>
            </a:xfrm>
            <a:custGeom>
              <a:avLst/>
              <a:gdLst/>
              <a:ahLst/>
              <a:cxnLst/>
              <a:rect l="l" t="t" r="r" b="b"/>
              <a:pathLst>
                <a:path w="552" h="1304" extrusionOk="0">
                  <a:moveTo>
                    <a:pt x="477" y="0"/>
                  </a:moveTo>
                  <a:cubicBezTo>
                    <a:pt x="427" y="401"/>
                    <a:pt x="552" y="852"/>
                    <a:pt x="101" y="1303"/>
                  </a:cubicBezTo>
                  <a:cubicBezTo>
                    <a:pt x="76" y="727"/>
                    <a:pt x="0" y="276"/>
                    <a:pt x="502" y="0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9"/>
            <p:cNvSpPr/>
            <p:nvPr/>
          </p:nvSpPr>
          <p:spPr>
            <a:xfrm>
              <a:off x="2057067" y="3796144"/>
              <a:ext cx="13690" cy="21470"/>
            </a:xfrm>
            <a:custGeom>
              <a:avLst/>
              <a:gdLst/>
              <a:ahLst/>
              <a:cxnLst/>
              <a:rect l="l" t="t" r="r" b="b"/>
              <a:pathLst>
                <a:path w="528" h="828" extrusionOk="0">
                  <a:moveTo>
                    <a:pt x="226" y="827"/>
                  </a:moveTo>
                  <a:cubicBezTo>
                    <a:pt x="101" y="576"/>
                    <a:pt x="1" y="476"/>
                    <a:pt x="1" y="351"/>
                  </a:cubicBezTo>
                  <a:cubicBezTo>
                    <a:pt x="26" y="251"/>
                    <a:pt x="126" y="75"/>
                    <a:pt x="226" y="50"/>
                  </a:cubicBezTo>
                  <a:cubicBezTo>
                    <a:pt x="352" y="0"/>
                    <a:pt x="527" y="75"/>
                    <a:pt x="477" y="251"/>
                  </a:cubicBezTo>
                  <a:cubicBezTo>
                    <a:pt x="452" y="426"/>
                    <a:pt x="352" y="551"/>
                    <a:pt x="226" y="82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9"/>
            <p:cNvSpPr/>
            <p:nvPr/>
          </p:nvSpPr>
          <p:spPr>
            <a:xfrm>
              <a:off x="2053825" y="3717500"/>
              <a:ext cx="14960" cy="28627"/>
            </a:xfrm>
            <a:custGeom>
              <a:avLst/>
              <a:gdLst/>
              <a:ahLst/>
              <a:cxnLst/>
              <a:rect l="l" t="t" r="r" b="b"/>
              <a:pathLst>
                <a:path w="577" h="1104" extrusionOk="0">
                  <a:moveTo>
                    <a:pt x="126" y="1103"/>
                  </a:moveTo>
                  <a:cubicBezTo>
                    <a:pt x="0" y="702"/>
                    <a:pt x="101" y="326"/>
                    <a:pt x="376" y="0"/>
                  </a:cubicBezTo>
                  <a:cubicBezTo>
                    <a:pt x="577" y="226"/>
                    <a:pt x="376" y="401"/>
                    <a:pt x="326" y="602"/>
                  </a:cubicBezTo>
                  <a:cubicBezTo>
                    <a:pt x="251" y="752"/>
                    <a:pt x="176" y="928"/>
                    <a:pt x="101" y="1103"/>
                  </a:cubicBezTo>
                  <a:cubicBezTo>
                    <a:pt x="101" y="1103"/>
                    <a:pt x="126" y="1103"/>
                    <a:pt x="126" y="110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9"/>
            <p:cNvSpPr/>
            <p:nvPr/>
          </p:nvSpPr>
          <p:spPr>
            <a:xfrm>
              <a:off x="2086314" y="3818884"/>
              <a:ext cx="674" cy="5860"/>
            </a:xfrm>
            <a:custGeom>
              <a:avLst/>
              <a:gdLst/>
              <a:ahLst/>
              <a:cxnLst/>
              <a:rect l="l" t="t" r="r" b="b"/>
              <a:pathLst>
                <a:path w="26" h="226" extrusionOk="0">
                  <a:moveTo>
                    <a:pt x="26" y="226"/>
                  </a:moveTo>
                  <a:lnTo>
                    <a:pt x="1" y="0"/>
                  </a:lnTo>
                  <a:cubicBezTo>
                    <a:pt x="26" y="75"/>
                    <a:pt x="26" y="151"/>
                    <a:pt x="26" y="201"/>
                  </a:cubicBezTo>
                  <a:cubicBezTo>
                    <a:pt x="26" y="201"/>
                    <a:pt x="26" y="226"/>
                    <a:pt x="26" y="22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9"/>
            <p:cNvSpPr/>
            <p:nvPr/>
          </p:nvSpPr>
          <p:spPr>
            <a:xfrm>
              <a:off x="2137654" y="4147692"/>
              <a:ext cx="3915" cy="7831"/>
            </a:xfrm>
            <a:custGeom>
              <a:avLst/>
              <a:gdLst/>
              <a:ahLst/>
              <a:cxnLst/>
              <a:rect l="l" t="t" r="r" b="b"/>
              <a:pathLst>
                <a:path w="151" h="302" extrusionOk="0">
                  <a:moveTo>
                    <a:pt x="151" y="302"/>
                  </a:moveTo>
                  <a:cubicBezTo>
                    <a:pt x="101" y="252"/>
                    <a:pt x="51" y="201"/>
                    <a:pt x="26" y="151"/>
                  </a:cubicBezTo>
                  <a:cubicBezTo>
                    <a:pt x="1" y="101"/>
                    <a:pt x="51" y="51"/>
                    <a:pt x="76" y="1"/>
                  </a:cubicBezTo>
                  <a:cubicBezTo>
                    <a:pt x="101" y="26"/>
                    <a:pt x="101" y="76"/>
                    <a:pt x="101" y="101"/>
                  </a:cubicBezTo>
                  <a:cubicBezTo>
                    <a:pt x="101" y="151"/>
                    <a:pt x="101" y="227"/>
                    <a:pt x="126" y="277"/>
                  </a:cubicBezTo>
                  <a:cubicBezTo>
                    <a:pt x="126" y="302"/>
                    <a:pt x="151" y="302"/>
                    <a:pt x="151" y="30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9"/>
            <p:cNvSpPr/>
            <p:nvPr/>
          </p:nvSpPr>
          <p:spPr>
            <a:xfrm>
              <a:off x="1758132" y="3401657"/>
              <a:ext cx="12393" cy="20822"/>
            </a:xfrm>
            <a:custGeom>
              <a:avLst/>
              <a:gdLst/>
              <a:ahLst/>
              <a:cxnLst/>
              <a:rect l="l" t="t" r="r" b="b"/>
              <a:pathLst>
                <a:path w="478" h="803" extrusionOk="0">
                  <a:moveTo>
                    <a:pt x="1" y="1"/>
                  </a:moveTo>
                  <a:cubicBezTo>
                    <a:pt x="377" y="176"/>
                    <a:pt x="477" y="452"/>
                    <a:pt x="452" y="803"/>
                  </a:cubicBezTo>
                  <a:cubicBezTo>
                    <a:pt x="26" y="627"/>
                    <a:pt x="26" y="627"/>
                    <a:pt x="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9"/>
            <p:cNvSpPr/>
            <p:nvPr/>
          </p:nvSpPr>
          <p:spPr>
            <a:xfrm>
              <a:off x="2001838" y="3496558"/>
              <a:ext cx="15608" cy="23415"/>
            </a:xfrm>
            <a:custGeom>
              <a:avLst/>
              <a:gdLst/>
              <a:ahLst/>
              <a:cxnLst/>
              <a:rect l="l" t="t" r="r" b="b"/>
              <a:pathLst>
                <a:path w="602" h="903" extrusionOk="0">
                  <a:moveTo>
                    <a:pt x="126" y="0"/>
                  </a:moveTo>
                  <a:cubicBezTo>
                    <a:pt x="527" y="176"/>
                    <a:pt x="602" y="426"/>
                    <a:pt x="602" y="727"/>
                  </a:cubicBezTo>
                  <a:cubicBezTo>
                    <a:pt x="602" y="802"/>
                    <a:pt x="527" y="877"/>
                    <a:pt x="477" y="877"/>
                  </a:cubicBezTo>
                  <a:cubicBezTo>
                    <a:pt x="401" y="902"/>
                    <a:pt x="326" y="902"/>
                    <a:pt x="276" y="852"/>
                  </a:cubicBezTo>
                  <a:cubicBezTo>
                    <a:pt x="0" y="627"/>
                    <a:pt x="0" y="351"/>
                    <a:pt x="126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9"/>
            <p:cNvSpPr/>
            <p:nvPr/>
          </p:nvSpPr>
          <p:spPr>
            <a:xfrm>
              <a:off x="1969997" y="3479004"/>
              <a:ext cx="14312" cy="20822"/>
            </a:xfrm>
            <a:custGeom>
              <a:avLst/>
              <a:gdLst/>
              <a:ahLst/>
              <a:cxnLst/>
              <a:rect l="l" t="t" r="r" b="b"/>
              <a:pathLst>
                <a:path w="552" h="803" extrusionOk="0">
                  <a:moveTo>
                    <a:pt x="251" y="802"/>
                  </a:moveTo>
                  <a:cubicBezTo>
                    <a:pt x="0" y="376"/>
                    <a:pt x="0" y="376"/>
                    <a:pt x="201" y="0"/>
                  </a:cubicBezTo>
                  <a:cubicBezTo>
                    <a:pt x="426" y="201"/>
                    <a:pt x="552" y="426"/>
                    <a:pt x="451" y="727"/>
                  </a:cubicBezTo>
                  <a:cubicBezTo>
                    <a:pt x="426" y="777"/>
                    <a:pt x="326" y="777"/>
                    <a:pt x="251" y="80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9"/>
            <p:cNvSpPr/>
            <p:nvPr/>
          </p:nvSpPr>
          <p:spPr>
            <a:xfrm>
              <a:off x="1927759" y="3459505"/>
              <a:ext cx="11071" cy="15610"/>
            </a:xfrm>
            <a:custGeom>
              <a:avLst/>
              <a:gdLst/>
              <a:ahLst/>
              <a:cxnLst/>
              <a:rect l="l" t="t" r="r" b="b"/>
              <a:pathLst>
                <a:path w="427" h="602" extrusionOk="0">
                  <a:moveTo>
                    <a:pt x="75" y="0"/>
                  </a:moveTo>
                  <a:cubicBezTo>
                    <a:pt x="126" y="26"/>
                    <a:pt x="226" y="26"/>
                    <a:pt x="251" y="76"/>
                  </a:cubicBezTo>
                  <a:cubicBezTo>
                    <a:pt x="376" y="226"/>
                    <a:pt x="426" y="401"/>
                    <a:pt x="251" y="552"/>
                  </a:cubicBezTo>
                  <a:cubicBezTo>
                    <a:pt x="226" y="602"/>
                    <a:pt x="75" y="577"/>
                    <a:pt x="75" y="577"/>
                  </a:cubicBezTo>
                  <a:cubicBezTo>
                    <a:pt x="50" y="401"/>
                    <a:pt x="0" y="251"/>
                    <a:pt x="0" y="76"/>
                  </a:cubicBezTo>
                  <a:cubicBezTo>
                    <a:pt x="0" y="51"/>
                    <a:pt x="50" y="26"/>
                    <a:pt x="75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9"/>
            <p:cNvSpPr/>
            <p:nvPr/>
          </p:nvSpPr>
          <p:spPr>
            <a:xfrm>
              <a:off x="1874475" y="3436765"/>
              <a:ext cx="13664" cy="21470"/>
            </a:xfrm>
            <a:custGeom>
              <a:avLst/>
              <a:gdLst/>
              <a:ahLst/>
              <a:cxnLst/>
              <a:rect l="l" t="t" r="r" b="b"/>
              <a:pathLst>
                <a:path w="527" h="828" extrusionOk="0">
                  <a:moveTo>
                    <a:pt x="176" y="0"/>
                  </a:moveTo>
                  <a:cubicBezTo>
                    <a:pt x="501" y="251"/>
                    <a:pt x="526" y="502"/>
                    <a:pt x="376" y="827"/>
                  </a:cubicBezTo>
                  <a:cubicBezTo>
                    <a:pt x="50" y="627"/>
                    <a:pt x="0" y="376"/>
                    <a:pt x="176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9"/>
            <p:cNvSpPr/>
            <p:nvPr/>
          </p:nvSpPr>
          <p:spPr>
            <a:xfrm>
              <a:off x="1715894" y="3382832"/>
              <a:ext cx="9775" cy="24063"/>
            </a:xfrm>
            <a:custGeom>
              <a:avLst/>
              <a:gdLst/>
              <a:ahLst/>
              <a:cxnLst/>
              <a:rect l="l" t="t" r="r" b="b"/>
              <a:pathLst>
                <a:path w="377" h="928" extrusionOk="0">
                  <a:moveTo>
                    <a:pt x="126" y="927"/>
                  </a:moveTo>
                  <a:cubicBezTo>
                    <a:pt x="101" y="702"/>
                    <a:pt x="51" y="451"/>
                    <a:pt x="1" y="0"/>
                  </a:cubicBezTo>
                  <a:cubicBezTo>
                    <a:pt x="377" y="401"/>
                    <a:pt x="327" y="652"/>
                    <a:pt x="126" y="92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9"/>
            <p:cNvSpPr/>
            <p:nvPr/>
          </p:nvSpPr>
          <p:spPr>
            <a:xfrm>
              <a:off x="1833533" y="3427015"/>
              <a:ext cx="14312" cy="17581"/>
            </a:xfrm>
            <a:custGeom>
              <a:avLst/>
              <a:gdLst/>
              <a:ahLst/>
              <a:cxnLst/>
              <a:rect l="l" t="t" r="r" b="b"/>
              <a:pathLst>
                <a:path w="552" h="678" extrusionOk="0">
                  <a:moveTo>
                    <a:pt x="376" y="677"/>
                  </a:moveTo>
                  <a:cubicBezTo>
                    <a:pt x="50" y="552"/>
                    <a:pt x="0" y="351"/>
                    <a:pt x="151" y="0"/>
                  </a:cubicBezTo>
                  <a:cubicBezTo>
                    <a:pt x="476" y="151"/>
                    <a:pt x="552" y="376"/>
                    <a:pt x="376" y="67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9"/>
            <p:cNvSpPr/>
            <p:nvPr/>
          </p:nvSpPr>
          <p:spPr>
            <a:xfrm>
              <a:off x="1266208" y="4014494"/>
              <a:ext cx="72804" cy="108543"/>
            </a:xfrm>
            <a:custGeom>
              <a:avLst/>
              <a:gdLst/>
              <a:ahLst/>
              <a:cxnLst/>
              <a:rect l="l" t="t" r="r" b="b"/>
              <a:pathLst>
                <a:path w="2808" h="4186" extrusionOk="0">
                  <a:moveTo>
                    <a:pt x="577" y="4186"/>
                  </a:moveTo>
                  <a:cubicBezTo>
                    <a:pt x="0" y="3584"/>
                    <a:pt x="301" y="2932"/>
                    <a:pt x="176" y="2406"/>
                  </a:cubicBezTo>
                  <a:cubicBezTo>
                    <a:pt x="1053" y="1579"/>
                    <a:pt x="1855" y="802"/>
                    <a:pt x="2682" y="0"/>
                  </a:cubicBezTo>
                  <a:cubicBezTo>
                    <a:pt x="2807" y="326"/>
                    <a:pt x="2532" y="401"/>
                    <a:pt x="2431" y="577"/>
                  </a:cubicBezTo>
                  <a:cubicBezTo>
                    <a:pt x="2306" y="752"/>
                    <a:pt x="2156" y="927"/>
                    <a:pt x="2030" y="1078"/>
                  </a:cubicBezTo>
                  <a:cubicBezTo>
                    <a:pt x="2081" y="1654"/>
                    <a:pt x="2131" y="2206"/>
                    <a:pt x="2181" y="2932"/>
                  </a:cubicBezTo>
                  <a:cubicBezTo>
                    <a:pt x="1955" y="2732"/>
                    <a:pt x="1805" y="2657"/>
                    <a:pt x="1780" y="2557"/>
                  </a:cubicBezTo>
                  <a:cubicBezTo>
                    <a:pt x="1730" y="2281"/>
                    <a:pt x="1730" y="1980"/>
                    <a:pt x="1705" y="1679"/>
                  </a:cubicBezTo>
                  <a:cubicBezTo>
                    <a:pt x="953" y="1905"/>
                    <a:pt x="602" y="2306"/>
                    <a:pt x="577" y="2958"/>
                  </a:cubicBezTo>
                  <a:cubicBezTo>
                    <a:pt x="577" y="3308"/>
                    <a:pt x="577" y="3684"/>
                    <a:pt x="577" y="418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9"/>
            <p:cNvSpPr/>
            <p:nvPr/>
          </p:nvSpPr>
          <p:spPr>
            <a:xfrm>
              <a:off x="1424115" y="3855911"/>
              <a:ext cx="68915" cy="78023"/>
            </a:xfrm>
            <a:custGeom>
              <a:avLst/>
              <a:gdLst/>
              <a:ahLst/>
              <a:cxnLst/>
              <a:rect l="l" t="t" r="r" b="b"/>
              <a:pathLst>
                <a:path w="2658" h="3009" extrusionOk="0">
                  <a:moveTo>
                    <a:pt x="2632" y="1"/>
                  </a:moveTo>
                  <a:cubicBezTo>
                    <a:pt x="2256" y="1505"/>
                    <a:pt x="1630" y="2231"/>
                    <a:pt x="1" y="3008"/>
                  </a:cubicBezTo>
                  <a:cubicBezTo>
                    <a:pt x="502" y="2507"/>
                    <a:pt x="953" y="2106"/>
                    <a:pt x="1354" y="1630"/>
                  </a:cubicBezTo>
                  <a:cubicBezTo>
                    <a:pt x="1730" y="1179"/>
                    <a:pt x="2031" y="652"/>
                    <a:pt x="2382" y="176"/>
                  </a:cubicBezTo>
                  <a:cubicBezTo>
                    <a:pt x="2432" y="101"/>
                    <a:pt x="2557" y="76"/>
                    <a:pt x="2657" y="26"/>
                  </a:cubicBezTo>
                  <a:lnTo>
                    <a:pt x="2632" y="1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9"/>
            <p:cNvSpPr/>
            <p:nvPr/>
          </p:nvSpPr>
          <p:spPr>
            <a:xfrm>
              <a:off x="1535247" y="3892315"/>
              <a:ext cx="13016" cy="24063"/>
            </a:xfrm>
            <a:custGeom>
              <a:avLst/>
              <a:gdLst/>
              <a:ahLst/>
              <a:cxnLst/>
              <a:rect l="l" t="t" r="r" b="b"/>
              <a:pathLst>
                <a:path w="502" h="928" extrusionOk="0">
                  <a:moveTo>
                    <a:pt x="502" y="928"/>
                  </a:moveTo>
                  <a:cubicBezTo>
                    <a:pt x="0" y="652"/>
                    <a:pt x="126" y="326"/>
                    <a:pt x="201" y="0"/>
                  </a:cubicBezTo>
                  <a:cubicBezTo>
                    <a:pt x="451" y="251"/>
                    <a:pt x="451" y="251"/>
                    <a:pt x="502" y="928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9"/>
            <p:cNvSpPr/>
            <p:nvPr/>
          </p:nvSpPr>
          <p:spPr>
            <a:xfrm>
              <a:off x="1390978" y="3944951"/>
              <a:ext cx="20820" cy="18877"/>
            </a:xfrm>
            <a:custGeom>
              <a:avLst/>
              <a:gdLst/>
              <a:ahLst/>
              <a:cxnLst/>
              <a:rect l="l" t="t" r="r" b="b"/>
              <a:pathLst>
                <a:path w="803" h="728" extrusionOk="0">
                  <a:moveTo>
                    <a:pt x="802" y="126"/>
                  </a:moveTo>
                  <a:cubicBezTo>
                    <a:pt x="552" y="326"/>
                    <a:pt x="326" y="527"/>
                    <a:pt x="101" y="727"/>
                  </a:cubicBezTo>
                  <a:cubicBezTo>
                    <a:pt x="76" y="677"/>
                    <a:pt x="25" y="652"/>
                    <a:pt x="0" y="627"/>
                  </a:cubicBezTo>
                  <a:cubicBezTo>
                    <a:pt x="226" y="401"/>
                    <a:pt x="426" y="201"/>
                    <a:pt x="652" y="0"/>
                  </a:cubicBezTo>
                  <a:cubicBezTo>
                    <a:pt x="702" y="25"/>
                    <a:pt x="752" y="76"/>
                    <a:pt x="802" y="126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9"/>
            <p:cNvSpPr/>
            <p:nvPr/>
          </p:nvSpPr>
          <p:spPr>
            <a:xfrm>
              <a:off x="1448800" y="3966395"/>
              <a:ext cx="14338" cy="35109"/>
            </a:xfrm>
            <a:custGeom>
              <a:avLst/>
              <a:gdLst/>
              <a:ahLst/>
              <a:cxnLst/>
              <a:rect l="l" t="t" r="r" b="b"/>
              <a:pathLst>
                <a:path w="553" h="1354" extrusionOk="0">
                  <a:moveTo>
                    <a:pt x="527" y="0"/>
                  </a:moveTo>
                  <a:cubicBezTo>
                    <a:pt x="552" y="427"/>
                    <a:pt x="377" y="802"/>
                    <a:pt x="176" y="1354"/>
                  </a:cubicBezTo>
                  <a:cubicBezTo>
                    <a:pt x="1" y="677"/>
                    <a:pt x="76" y="301"/>
                    <a:pt x="552" y="26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9"/>
            <p:cNvSpPr/>
            <p:nvPr/>
          </p:nvSpPr>
          <p:spPr>
            <a:xfrm>
              <a:off x="1515100" y="3911814"/>
              <a:ext cx="3915" cy="11072"/>
            </a:xfrm>
            <a:custGeom>
              <a:avLst/>
              <a:gdLst/>
              <a:ahLst/>
              <a:cxnLst/>
              <a:rect l="l" t="t" r="r" b="b"/>
              <a:pathLst>
                <a:path w="151" h="427" extrusionOk="0">
                  <a:moveTo>
                    <a:pt x="0" y="426"/>
                  </a:moveTo>
                  <a:cubicBezTo>
                    <a:pt x="0" y="276"/>
                    <a:pt x="25" y="126"/>
                    <a:pt x="51" y="0"/>
                  </a:cubicBezTo>
                  <a:cubicBezTo>
                    <a:pt x="76" y="0"/>
                    <a:pt x="101" y="0"/>
                    <a:pt x="126" y="0"/>
                  </a:cubicBezTo>
                  <a:cubicBezTo>
                    <a:pt x="126" y="151"/>
                    <a:pt x="126" y="276"/>
                    <a:pt x="151" y="426"/>
                  </a:cubicBezTo>
                  <a:cubicBezTo>
                    <a:pt x="101" y="426"/>
                    <a:pt x="51" y="426"/>
                    <a:pt x="0" y="426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9"/>
            <p:cNvSpPr/>
            <p:nvPr/>
          </p:nvSpPr>
          <p:spPr>
            <a:xfrm>
              <a:off x="1567088" y="3859826"/>
              <a:ext cx="10423" cy="15610"/>
            </a:xfrm>
            <a:custGeom>
              <a:avLst/>
              <a:gdLst/>
              <a:ahLst/>
              <a:cxnLst/>
              <a:rect l="l" t="t" r="r" b="b"/>
              <a:pathLst>
                <a:path w="402" h="602" extrusionOk="0">
                  <a:moveTo>
                    <a:pt x="326" y="602"/>
                  </a:moveTo>
                  <a:cubicBezTo>
                    <a:pt x="101" y="426"/>
                    <a:pt x="0" y="251"/>
                    <a:pt x="201" y="125"/>
                  </a:cubicBezTo>
                  <a:cubicBezTo>
                    <a:pt x="376" y="0"/>
                    <a:pt x="401" y="201"/>
                    <a:pt x="401" y="326"/>
                  </a:cubicBezTo>
                  <a:cubicBezTo>
                    <a:pt x="401" y="401"/>
                    <a:pt x="376" y="451"/>
                    <a:pt x="326" y="60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9"/>
            <p:cNvSpPr/>
            <p:nvPr/>
          </p:nvSpPr>
          <p:spPr>
            <a:xfrm>
              <a:off x="1491712" y="3850076"/>
              <a:ext cx="3915" cy="6508"/>
            </a:xfrm>
            <a:custGeom>
              <a:avLst/>
              <a:gdLst/>
              <a:ahLst/>
              <a:cxnLst/>
              <a:rect l="l" t="t" r="r" b="b"/>
              <a:pathLst>
                <a:path w="151" h="251" extrusionOk="0">
                  <a:moveTo>
                    <a:pt x="50" y="251"/>
                  </a:moveTo>
                  <a:cubicBezTo>
                    <a:pt x="25" y="201"/>
                    <a:pt x="0" y="126"/>
                    <a:pt x="0" y="75"/>
                  </a:cubicBezTo>
                  <a:cubicBezTo>
                    <a:pt x="0" y="50"/>
                    <a:pt x="75" y="25"/>
                    <a:pt x="125" y="0"/>
                  </a:cubicBezTo>
                  <a:cubicBezTo>
                    <a:pt x="125" y="50"/>
                    <a:pt x="150" y="75"/>
                    <a:pt x="150" y="100"/>
                  </a:cubicBezTo>
                  <a:cubicBezTo>
                    <a:pt x="100" y="151"/>
                    <a:pt x="50" y="201"/>
                    <a:pt x="0" y="226"/>
                  </a:cubicBezTo>
                  <a:cubicBezTo>
                    <a:pt x="25" y="226"/>
                    <a:pt x="50" y="251"/>
                    <a:pt x="50" y="25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9"/>
            <p:cNvSpPr/>
            <p:nvPr/>
          </p:nvSpPr>
          <p:spPr>
            <a:xfrm>
              <a:off x="1462464" y="3962506"/>
              <a:ext cx="1322" cy="4564"/>
            </a:xfrm>
            <a:custGeom>
              <a:avLst/>
              <a:gdLst/>
              <a:ahLst/>
              <a:cxnLst/>
              <a:rect l="l" t="t" r="r" b="b"/>
              <a:pathLst>
                <a:path w="51" h="176" extrusionOk="0">
                  <a:moveTo>
                    <a:pt x="25" y="176"/>
                  </a:moveTo>
                  <a:cubicBezTo>
                    <a:pt x="25" y="125"/>
                    <a:pt x="50" y="50"/>
                    <a:pt x="50" y="0"/>
                  </a:cubicBezTo>
                  <a:cubicBezTo>
                    <a:pt x="25" y="50"/>
                    <a:pt x="0" y="100"/>
                    <a:pt x="0" y="150"/>
                  </a:cubicBezTo>
                  <a:cubicBezTo>
                    <a:pt x="0" y="150"/>
                    <a:pt x="25" y="176"/>
                    <a:pt x="25" y="17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9"/>
            <p:cNvSpPr/>
            <p:nvPr/>
          </p:nvSpPr>
          <p:spPr>
            <a:xfrm>
              <a:off x="1528739" y="3796792"/>
              <a:ext cx="1322" cy="1971"/>
            </a:xfrm>
            <a:custGeom>
              <a:avLst/>
              <a:gdLst/>
              <a:ahLst/>
              <a:cxnLst/>
              <a:rect l="l" t="t" r="r" b="b"/>
              <a:pathLst>
                <a:path w="51" h="76" extrusionOk="0">
                  <a:moveTo>
                    <a:pt x="51" y="0"/>
                  </a:moveTo>
                  <a:lnTo>
                    <a:pt x="1" y="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9"/>
            <p:cNvSpPr/>
            <p:nvPr/>
          </p:nvSpPr>
          <p:spPr>
            <a:xfrm>
              <a:off x="1449474" y="3479652"/>
              <a:ext cx="31865" cy="81265"/>
            </a:xfrm>
            <a:custGeom>
              <a:avLst/>
              <a:gdLst/>
              <a:ahLst/>
              <a:cxnLst/>
              <a:rect l="l" t="t" r="r" b="b"/>
              <a:pathLst>
                <a:path w="1229" h="3134" extrusionOk="0">
                  <a:moveTo>
                    <a:pt x="301" y="3133"/>
                  </a:moveTo>
                  <a:cubicBezTo>
                    <a:pt x="0" y="2181"/>
                    <a:pt x="0" y="2181"/>
                    <a:pt x="1078" y="0"/>
                  </a:cubicBezTo>
                  <a:cubicBezTo>
                    <a:pt x="1228" y="301"/>
                    <a:pt x="1228" y="301"/>
                    <a:pt x="827" y="1454"/>
                  </a:cubicBezTo>
                  <a:cubicBezTo>
                    <a:pt x="677" y="1930"/>
                    <a:pt x="526" y="2432"/>
                    <a:pt x="301" y="3133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9"/>
            <p:cNvSpPr/>
            <p:nvPr/>
          </p:nvSpPr>
          <p:spPr>
            <a:xfrm>
              <a:off x="1629473" y="3625218"/>
              <a:ext cx="40965" cy="68274"/>
            </a:xfrm>
            <a:custGeom>
              <a:avLst/>
              <a:gdLst/>
              <a:ahLst/>
              <a:cxnLst/>
              <a:rect l="l" t="t" r="r" b="b"/>
              <a:pathLst>
                <a:path w="1580" h="2633" extrusionOk="0">
                  <a:moveTo>
                    <a:pt x="25" y="2632"/>
                  </a:moveTo>
                  <a:cubicBezTo>
                    <a:pt x="25" y="2407"/>
                    <a:pt x="0" y="2281"/>
                    <a:pt x="25" y="2206"/>
                  </a:cubicBezTo>
                  <a:cubicBezTo>
                    <a:pt x="426" y="1454"/>
                    <a:pt x="903" y="727"/>
                    <a:pt x="1579" y="1"/>
                  </a:cubicBezTo>
                  <a:cubicBezTo>
                    <a:pt x="1554" y="276"/>
                    <a:pt x="1554" y="427"/>
                    <a:pt x="1479" y="552"/>
                  </a:cubicBezTo>
                  <a:cubicBezTo>
                    <a:pt x="1178" y="1153"/>
                    <a:pt x="828" y="1730"/>
                    <a:pt x="477" y="2281"/>
                  </a:cubicBezTo>
                  <a:cubicBezTo>
                    <a:pt x="401" y="2407"/>
                    <a:pt x="226" y="2482"/>
                    <a:pt x="25" y="263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9"/>
            <p:cNvSpPr/>
            <p:nvPr/>
          </p:nvSpPr>
          <p:spPr>
            <a:xfrm>
              <a:off x="1467650" y="3527102"/>
              <a:ext cx="22764" cy="64358"/>
            </a:xfrm>
            <a:custGeom>
              <a:avLst/>
              <a:gdLst/>
              <a:ahLst/>
              <a:cxnLst/>
              <a:rect l="l" t="t" r="r" b="b"/>
              <a:pathLst>
                <a:path w="878" h="2482" extrusionOk="0">
                  <a:moveTo>
                    <a:pt x="878" y="0"/>
                  </a:moveTo>
                  <a:cubicBezTo>
                    <a:pt x="853" y="1003"/>
                    <a:pt x="602" y="1754"/>
                    <a:pt x="327" y="2481"/>
                  </a:cubicBezTo>
                  <a:cubicBezTo>
                    <a:pt x="1" y="2481"/>
                    <a:pt x="1" y="2256"/>
                    <a:pt x="26" y="2105"/>
                  </a:cubicBezTo>
                  <a:cubicBezTo>
                    <a:pt x="101" y="1378"/>
                    <a:pt x="402" y="777"/>
                    <a:pt x="878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9"/>
            <p:cNvSpPr/>
            <p:nvPr/>
          </p:nvSpPr>
          <p:spPr>
            <a:xfrm>
              <a:off x="1491064" y="3568018"/>
              <a:ext cx="17553" cy="47478"/>
            </a:xfrm>
            <a:custGeom>
              <a:avLst/>
              <a:gdLst/>
              <a:ahLst/>
              <a:cxnLst/>
              <a:rect l="l" t="t" r="r" b="b"/>
              <a:pathLst>
                <a:path w="677" h="1831" extrusionOk="0">
                  <a:moveTo>
                    <a:pt x="551" y="1"/>
                  </a:moveTo>
                  <a:cubicBezTo>
                    <a:pt x="677" y="1104"/>
                    <a:pt x="677" y="1104"/>
                    <a:pt x="276" y="1805"/>
                  </a:cubicBezTo>
                  <a:cubicBezTo>
                    <a:pt x="75" y="1831"/>
                    <a:pt x="0" y="1730"/>
                    <a:pt x="25" y="1555"/>
                  </a:cubicBezTo>
                  <a:cubicBezTo>
                    <a:pt x="75" y="1104"/>
                    <a:pt x="226" y="653"/>
                    <a:pt x="55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9"/>
            <p:cNvSpPr/>
            <p:nvPr/>
          </p:nvSpPr>
          <p:spPr>
            <a:xfrm>
              <a:off x="1452715" y="3381510"/>
              <a:ext cx="26005" cy="41618"/>
            </a:xfrm>
            <a:custGeom>
              <a:avLst/>
              <a:gdLst/>
              <a:ahLst/>
              <a:cxnLst/>
              <a:rect l="l" t="t" r="r" b="b"/>
              <a:pathLst>
                <a:path w="1003" h="1605" extrusionOk="0">
                  <a:moveTo>
                    <a:pt x="301" y="1605"/>
                  </a:moveTo>
                  <a:cubicBezTo>
                    <a:pt x="276" y="1480"/>
                    <a:pt x="276" y="1379"/>
                    <a:pt x="226" y="1279"/>
                  </a:cubicBezTo>
                  <a:cubicBezTo>
                    <a:pt x="101" y="1029"/>
                    <a:pt x="0" y="803"/>
                    <a:pt x="151" y="552"/>
                  </a:cubicBezTo>
                  <a:cubicBezTo>
                    <a:pt x="326" y="277"/>
                    <a:pt x="527" y="51"/>
                    <a:pt x="1003" y="1"/>
                  </a:cubicBezTo>
                  <a:cubicBezTo>
                    <a:pt x="802" y="552"/>
                    <a:pt x="627" y="1029"/>
                    <a:pt x="451" y="1480"/>
                  </a:cubicBezTo>
                  <a:cubicBezTo>
                    <a:pt x="451" y="1530"/>
                    <a:pt x="326" y="1530"/>
                    <a:pt x="276" y="1555"/>
                  </a:cubicBezTo>
                  <a:cubicBezTo>
                    <a:pt x="276" y="1580"/>
                    <a:pt x="301" y="1605"/>
                    <a:pt x="301" y="1605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9"/>
            <p:cNvSpPr/>
            <p:nvPr/>
          </p:nvSpPr>
          <p:spPr>
            <a:xfrm>
              <a:off x="1672359" y="3495909"/>
              <a:ext cx="23413" cy="48748"/>
            </a:xfrm>
            <a:custGeom>
              <a:avLst/>
              <a:gdLst/>
              <a:ahLst/>
              <a:cxnLst/>
              <a:rect l="l" t="t" r="r" b="b"/>
              <a:pathLst>
                <a:path w="903" h="1880" extrusionOk="0">
                  <a:moveTo>
                    <a:pt x="1" y="1880"/>
                  </a:moveTo>
                  <a:cubicBezTo>
                    <a:pt x="26" y="1128"/>
                    <a:pt x="402" y="627"/>
                    <a:pt x="752" y="0"/>
                  </a:cubicBezTo>
                  <a:cubicBezTo>
                    <a:pt x="903" y="777"/>
                    <a:pt x="702" y="1278"/>
                    <a:pt x="1" y="188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9"/>
            <p:cNvSpPr/>
            <p:nvPr/>
          </p:nvSpPr>
          <p:spPr>
            <a:xfrm>
              <a:off x="1449474" y="3421804"/>
              <a:ext cx="14960" cy="42914"/>
            </a:xfrm>
            <a:custGeom>
              <a:avLst/>
              <a:gdLst/>
              <a:ahLst/>
              <a:cxnLst/>
              <a:rect l="l" t="t" r="r" b="b"/>
              <a:pathLst>
                <a:path w="577" h="1655" extrusionOk="0">
                  <a:moveTo>
                    <a:pt x="25" y="1655"/>
                  </a:moveTo>
                  <a:cubicBezTo>
                    <a:pt x="175" y="1129"/>
                    <a:pt x="301" y="577"/>
                    <a:pt x="426" y="51"/>
                  </a:cubicBezTo>
                  <a:cubicBezTo>
                    <a:pt x="426" y="51"/>
                    <a:pt x="401" y="26"/>
                    <a:pt x="401" y="1"/>
                  </a:cubicBezTo>
                  <a:cubicBezTo>
                    <a:pt x="576" y="627"/>
                    <a:pt x="376" y="1154"/>
                    <a:pt x="0" y="1630"/>
                  </a:cubicBezTo>
                  <a:lnTo>
                    <a:pt x="25" y="1655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9"/>
            <p:cNvSpPr/>
            <p:nvPr/>
          </p:nvSpPr>
          <p:spPr>
            <a:xfrm>
              <a:off x="1444262" y="3464042"/>
              <a:ext cx="5886" cy="13043"/>
            </a:xfrm>
            <a:custGeom>
              <a:avLst/>
              <a:gdLst/>
              <a:ahLst/>
              <a:cxnLst/>
              <a:rect l="l" t="t" r="r" b="b"/>
              <a:pathLst>
                <a:path w="227" h="503" extrusionOk="0">
                  <a:moveTo>
                    <a:pt x="201" y="1"/>
                  </a:moveTo>
                  <a:lnTo>
                    <a:pt x="201" y="502"/>
                  </a:lnTo>
                  <a:cubicBezTo>
                    <a:pt x="1" y="277"/>
                    <a:pt x="26" y="126"/>
                    <a:pt x="226" y="26"/>
                  </a:cubicBezTo>
                  <a:cubicBezTo>
                    <a:pt x="226" y="26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9"/>
            <p:cNvSpPr/>
            <p:nvPr/>
          </p:nvSpPr>
          <p:spPr>
            <a:xfrm>
              <a:off x="1677571" y="3582980"/>
              <a:ext cx="1322" cy="5212"/>
            </a:xfrm>
            <a:custGeom>
              <a:avLst/>
              <a:gdLst/>
              <a:ahLst/>
              <a:cxnLst/>
              <a:rect l="l" t="t" r="r" b="b"/>
              <a:pathLst>
                <a:path w="51" h="201" extrusionOk="0">
                  <a:moveTo>
                    <a:pt x="25" y="201"/>
                  </a:moveTo>
                  <a:cubicBezTo>
                    <a:pt x="25" y="126"/>
                    <a:pt x="50" y="76"/>
                    <a:pt x="50" y="0"/>
                  </a:cubicBezTo>
                  <a:cubicBezTo>
                    <a:pt x="25" y="51"/>
                    <a:pt x="25" y="101"/>
                    <a:pt x="0" y="151"/>
                  </a:cubicBezTo>
                  <a:lnTo>
                    <a:pt x="25" y="201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9"/>
            <p:cNvSpPr/>
            <p:nvPr/>
          </p:nvSpPr>
          <p:spPr>
            <a:xfrm>
              <a:off x="1673007" y="3586869"/>
              <a:ext cx="5237" cy="5238"/>
            </a:xfrm>
            <a:custGeom>
              <a:avLst/>
              <a:gdLst/>
              <a:ahLst/>
              <a:cxnLst/>
              <a:rect l="l" t="t" r="r" b="b"/>
              <a:pathLst>
                <a:path w="202" h="202" extrusionOk="0">
                  <a:moveTo>
                    <a:pt x="176" y="1"/>
                  </a:moveTo>
                  <a:cubicBezTo>
                    <a:pt x="126" y="76"/>
                    <a:pt x="76" y="151"/>
                    <a:pt x="26" y="201"/>
                  </a:cubicBezTo>
                  <a:cubicBezTo>
                    <a:pt x="26" y="176"/>
                    <a:pt x="1" y="126"/>
                    <a:pt x="26" y="126"/>
                  </a:cubicBezTo>
                  <a:cubicBezTo>
                    <a:pt x="76" y="76"/>
                    <a:pt x="126" y="76"/>
                    <a:pt x="201" y="51"/>
                  </a:cubicBezTo>
                  <a:cubicBezTo>
                    <a:pt x="201" y="51"/>
                    <a:pt x="176" y="1"/>
                    <a:pt x="176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9"/>
            <p:cNvSpPr/>
            <p:nvPr/>
          </p:nvSpPr>
          <p:spPr>
            <a:xfrm>
              <a:off x="2027171" y="2228023"/>
              <a:ext cx="17579" cy="31868"/>
            </a:xfrm>
            <a:custGeom>
              <a:avLst/>
              <a:gdLst/>
              <a:ahLst/>
              <a:cxnLst/>
              <a:rect l="l" t="t" r="r" b="b"/>
              <a:pathLst>
                <a:path w="678" h="1229" extrusionOk="0">
                  <a:moveTo>
                    <a:pt x="201" y="0"/>
                  </a:moveTo>
                  <a:cubicBezTo>
                    <a:pt x="652" y="351"/>
                    <a:pt x="678" y="727"/>
                    <a:pt x="452" y="1103"/>
                  </a:cubicBezTo>
                  <a:cubicBezTo>
                    <a:pt x="402" y="1178"/>
                    <a:pt x="251" y="1229"/>
                    <a:pt x="176" y="1204"/>
                  </a:cubicBezTo>
                  <a:cubicBezTo>
                    <a:pt x="101" y="1178"/>
                    <a:pt x="1" y="1028"/>
                    <a:pt x="26" y="953"/>
                  </a:cubicBezTo>
                  <a:cubicBezTo>
                    <a:pt x="51" y="627"/>
                    <a:pt x="126" y="326"/>
                    <a:pt x="201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9"/>
            <p:cNvSpPr/>
            <p:nvPr/>
          </p:nvSpPr>
          <p:spPr>
            <a:xfrm>
              <a:off x="1795184" y="2322898"/>
              <a:ext cx="22116" cy="45533"/>
            </a:xfrm>
            <a:custGeom>
              <a:avLst/>
              <a:gdLst/>
              <a:ahLst/>
              <a:cxnLst/>
              <a:rect l="l" t="t" r="r" b="b"/>
              <a:pathLst>
                <a:path w="853" h="1756" extrusionOk="0">
                  <a:moveTo>
                    <a:pt x="251" y="1755"/>
                  </a:moveTo>
                  <a:cubicBezTo>
                    <a:pt x="0" y="1128"/>
                    <a:pt x="0" y="1128"/>
                    <a:pt x="752" y="1"/>
                  </a:cubicBezTo>
                  <a:cubicBezTo>
                    <a:pt x="853" y="652"/>
                    <a:pt x="552" y="1103"/>
                    <a:pt x="251" y="1755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9"/>
            <p:cNvSpPr/>
            <p:nvPr/>
          </p:nvSpPr>
          <p:spPr>
            <a:xfrm>
              <a:off x="1830914" y="2331351"/>
              <a:ext cx="13690" cy="36406"/>
            </a:xfrm>
            <a:custGeom>
              <a:avLst/>
              <a:gdLst/>
              <a:ahLst/>
              <a:cxnLst/>
              <a:rect l="l" t="t" r="r" b="b"/>
              <a:pathLst>
                <a:path w="528" h="1404" extrusionOk="0">
                  <a:moveTo>
                    <a:pt x="26" y="1404"/>
                  </a:moveTo>
                  <a:cubicBezTo>
                    <a:pt x="1" y="752"/>
                    <a:pt x="26" y="652"/>
                    <a:pt x="502" y="0"/>
                  </a:cubicBezTo>
                  <a:cubicBezTo>
                    <a:pt x="527" y="828"/>
                    <a:pt x="502" y="928"/>
                    <a:pt x="26" y="1404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9"/>
            <p:cNvSpPr/>
            <p:nvPr/>
          </p:nvSpPr>
          <p:spPr>
            <a:xfrm>
              <a:off x="1858866" y="2337211"/>
              <a:ext cx="18875" cy="28601"/>
            </a:xfrm>
            <a:custGeom>
              <a:avLst/>
              <a:gdLst/>
              <a:ahLst/>
              <a:cxnLst/>
              <a:rect l="l" t="t" r="r" b="b"/>
              <a:pathLst>
                <a:path w="728" h="1103" extrusionOk="0">
                  <a:moveTo>
                    <a:pt x="552" y="0"/>
                  </a:moveTo>
                  <a:cubicBezTo>
                    <a:pt x="727" y="426"/>
                    <a:pt x="677" y="777"/>
                    <a:pt x="301" y="1103"/>
                  </a:cubicBezTo>
                  <a:cubicBezTo>
                    <a:pt x="1" y="602"/>
                    <a:pt x="377" y="326"/>
                    <a:pt x="552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9"/>
            <p:cNvSpPr/>
            <p:nvPr/>
          </p:nvSpPr>
          <p:spPr>
            <a:xfrm>
              <a:off x="2054474" y="2237772"/>
              <a:ext cx="14312" cy="18877"/>
            </a:xfrm>
            <a:custGeom>
              <a:avLst/>
              <a:gdLst/>
              <a:ahLst/>
              <a:cxnLst/>
              <a:rect l="l" t="t" r="r" b="b"/>
              <a:pathLst>
                <a:path w="552" h="728" extrusionOk="0">
                  <a:moveTo>
                    <a:pt x="326" y="0"/>
                  </a:moveTo>
                  <a:cubicBezTo>
                    <a:pt x="351" y="26"/>
                    <a:pt x="401" y="26"/>
                    <a:pt x="401" y="26"/>
                  </a:cubicBezTo>
                  <a:cubicBezTo>
                    <a:pt x="552" y="226"/>
                    <a:pt x="527" y="527"/>
                    <a:pt x="301" y="677"/>
                  </a:cubicBezTo>
                  <a:cubicBezTo>
                    <a:pt x="276" y="727"/>
                    <a:pt x="151" y="727"/>
                    <a:pt x="126" y="677"/>
                  </a:cubicBezTo>
                  <a:cubicBezTo>
                    <a:pt x="0" y="527"/>
                    <a:pt x="51" y="151"/>
                    <a:pt x="226" y="26"/>
                  </a:cubicBezTo>
                  <a:cubicBezTo>
                    <a:pt x="251" y="0"/>
                    <a:pt x="276" y="0"/>
                    <a:pt x="326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9"/>
            <p:cNvSpPr/>
            <p:nvPr/>
          </p:nvSpPr>
          <p:spPr>
            <a:xfrm>
              <a:off x="1905019" y="2335888"/>
              <a:ext cx="8452" cy="16284"/>
            </a:xfrm>
            <a:custGeom>
              <a:avLst/>
              <a:gdLst/>
              <a:ahLst/>
              <a:cxnLst/>
              <a:rect l="l" t="t" r="r" b="b"/>
              <a:pathLst>
                <a:path w="326" h="628" extrusionOk="0">
                  <a:moveTo>
                    <a:pt x="125" y="1"/>
                  </a:moveTo>
                  <a:cubicBezTo>
                    <a:pt x="226" y="226"/>
                    <a:pt x="326" y="327"/>
                    <a:pt x="326" y="427"/>
                  </a:cubicBezTo>
                  <a:cubicBezTo>
                    <a:pt x="326" y="502"/>
                    <a:pt x="226" y="577"/>
                    <a:pt x="150" y="627"/>
                  </a:cubicBezTo>
                  <a:cubicBezTo>
                    <a:pt x="100" y="552"/>
                    <a:pt x="25" y="502"/>
                    <a:pt x="25" y="427"/>
                  </a:cubicBezTo>
                  <a:cubicBezTo>
                    <a:pt x="0" y="327"/>
                    <a:pt x="50" y="226"/>
                    <a:pt x="125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9"/>
            <p:cNvSpPr/>
            <p:nvPr/>
          </p:nvSpPr>
          <p:spPr>
            <a:xfrm>
              <a:off x="1943991" y="2330054"/>
              <a:ext cx="11719" cy="16258"/>
            </a:xfrm>
            <a:custGeom>
              <a:avLst/>
              <a:gdLst/>
              <a:ahLst/>
              <a:cxnLst/>
              <a:rect l="l" t="t" r="r" b="b"/>
              <a:pathLst>
                <a:path w="452" h="627" extrusionOk="0">
                  <a:moveTo>
                    <a:pt x="452" y="301"/>
                  </a:moveTo>
                  <a:cubicBezTo>
                    <a:pt x="377" y="401"/>
                    <a:pt x="327" y="552"/>
                    <a:pt x="251" y="552"/>
                  </a:cubicBezTo>
                  <a:cubicBezTo>
                    <a:pt x="51" y="627"/>
                    <a:pt x="1" y="451"/>
                    <a:pt x="26" y="326"/>
                  </a:cubicBezTo>
                  <a:cubicBezTo>
                    <a:pt x="26" y="201"/>
                    <a:pt x="126" y="101"/>
                    <a:pt x="176" y="0"/>
                  </a:cubicBezTo>
                  <a:cubicBezTo>
                    <a:pt x="251" y="101"/>
                    <a:pt x="352" y="176"/>
                    <a:pt x="452" y="30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9"/>
            <p:cNvSpPr/>
            <p:nvPr/>
          </p:nvSpPr>
          <p:spPr>
            <a:xfrm>
              <a:off x="1945961" y="2637445"/>
              <a:ext cx="17553" cy="46155"/>
            </a:xfrm>
            <a:custGeom>
              <a:avLst/>
              <a:gdLst/>
              <a:ahLst/>
              <a:cxnLst/>
              <a:rect l="l" t="t" r="r" b="b"/>
              <a:pathLst>
                <a:path w="677" h="1780" extrusionOk="0">
                  <a:moveTo>
                    <a:pt x="251" y="0"/>
                  </a:moveTo>
                  <a:cubicBezTo>
                    <a:pt x="677" y="777"/>
                    <a:pt x="677" y="777"/>
                    <a:pt x="551" y="1780"/>
                  </a:cubicBezTo>
                  <a:cubicBezTo>
                    <a:pt x="401" y="1629"/>
                    <a:pt x="251" y="1504"/>
                    <a:pt x="226" y="1379"/>
                  </a:cubicBezTo>
                  <a:cubicBezTo>
                    <a:pt x="201" y="952"/>
                    <a:pt x="0" y="501"/>
                    <a:pt x="251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9"/>
            <p:cNvSpPr/>
            <p:nvPr/>
          </p:nvSpPr>
          <p:spPr>
            <a:xfrm>
              <a:off x="2017421" y="2632233"/>
              <a:ext cx="9775" cy="24711"/>
            </a:xfrm>
            <a:custGeom>
              <a:avLst/>
              <a:gdLst/>
              <a:ahLst/>
              <a:cxnLst/>
              <a:rect l="l" t="t" r="r" b="b"/>
              <a:pathLst>
                <a:path w="377" h="953" extrusionOk="0">
                  <a:moveTo>
                    <a:pt x="126" y="953"/>
                  </a:moveTo>
                  <a:cubicBezTo>
                    <a:pt x="76" y="778"/>
                    <a:pt x="26" y="627"/>
                    <a:pt x="1" y="452"/>
                  </a:cubicBezTo>
                  <a:cubicBezTo>
                    <a:pt x="1" y="326"/>
                    <a:pt x="51" y="201"/>
                    <a:pt x="76" y="1"/>
                  </a:cubicBezTo>
                  <a:cubicBezTo>
                    <a:pt x="377" y="427"/>
                    <a:pt x="377" y="427"/>
                    <a:pt x="126" y="95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9"/>
            <p:cNvSpPr/>
            <p:nvPr/>
          </p:nvSpPr>
          <p:spPr>
            <a:xfrm>
              <a:off x="1971942" y="2651084"/>
              <a:ext cx="11719" cy="26008"/>
            </a:xfrm>
            <a:custGeom>
              <a:avLst/>
              <a:gdLst/>
              <a:ahLst/>
              <a:cxnLst/>
              <a:rect l="l" t="t" r="r" b="b"/>
              <a:pathLst>
                <a:path w="452" h="1003" extrusionOk="0">
                  <a:moveTo>
                    <a:pt x="427" y="1003"/>
                  </a:moveTo>
                  <a:cubicBezTo>
                    <a:pt x="1" y="752"/>
                    <a:pt x="101" y="376"/>
                    <a:pt x="126" y="0"/>
                  </a:cubicBezTo>
                  <a:cubicBezTo>
                    <a:pt x="452" y="301"/>
                    <a:pt x="452" y="301"/>
                    <a:pt x="427" y="100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9"/>
            <p:cNvSpPr/>
            <p:nvPr/>
          </p:nvSpPr>
          <p:spPr>
            <a:xfrm>
              <a:off x="2175354" y="2538655"/>
              <a:ext cx="8452" cy="20822"/>
            </a:xfrm>
            <a:custGeom>
              <a:avLst/>
              <a:gdLst/>
              <a:ahLst/>
              <a:cxnLst/>
              <a:rect l="l" t="t" r="r" b="b"/>
              <a:pathLst>
                <a:path w="326" h="803" extrusionOk="0">
                  <a:moveTo>
                    <a:pt x="50" y="803"/>
                  </a:moveTo>
                  <a:cubicBezTo>
                    <a:pt x="25" y="552"/>
                    <a:pt x="0" y="326"/>
                    <a:pt x="0" y="101"/>
                  </a:cubicBezTo>
                  <a:cubicBezTo>
                    <a:pt x="0" y="51"/>
                    <a:pt x="100" y="1"/>
                    <a:pt x="151" y="1"/>
                  </a:cubicBezTo>
                  <a:cubicBezTo>
                    <a:pt x="201" y="1"/>
                    <a:pt x="301" y="51"/>
                    <a:pt x="301" y="101"/>
                  </a:cubicBezTo>
                  <a:cubicBezTo>
                    <a:pt x="326" y="326"/>
                    <a:pt x="326" y="577"/>
                    <a:pt x="326" y="803"/>
                  </a:cubicBezTo>
                  <a:cubicBezTo>
                    <a:pt x="226" y="803"/>
                    <a:pt x="151" y="803"/>
                    <a:pt x="50" y="80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9"/>
            <p:cNvSpPr/>
            <p:nvPr/>
          </p:nvSpPr>
          <p:spPr>
            <a:xfrm>
              <a:off x="2062278" y="2615976"/>
              <a:ext cx="10423" cy="17581"/>
            </a:xfrm>
            <a:custGeom>
              <a:avLst/>
              <a:gdLst/>
              <a:ahLst/>
              <a:cxnLst/>
              <a:rect l="l" t="t" r="r" b="b"/>
              <a:pathLst>
                <a:path w="402" h="678" extrusionOk="0">
                  <a:moveTo>
                    <a:pt x="100" y="678"/>
                  </a:moveTo>
                  <a:cubicBezTo>
                    <a:pt x="75" y="628"/>
                    <a:pt x="0" y="552"/>
                    <a:pt x="0" y="502"/>
                  </a:cubicBezTo>
                  <a:cubicBezTo>
                    <a:pt x="25" y="327"/>
                    <a:pt x="75" y="151"/>
                    <a:pt x="100" y="1"/>
                  </a:cubicBezTo>
                  <a:cubicBezTo>
                    <a:pt x="151" y="1"/>
                    <a:pt x="201" y="1"/>
                    <a:pt x="226" y="26"/>
                  </a:cubicBezTo>
                  <a:cubicBezTo>
                    <a:pt x="401" y="201"/>
                    <a:pt x="401" y="402"/>
                    <a:pt x="301" y="602"/>
                  </a:cubicBezTo>
                  <a:cubicBezTo>
                    <a:pt x="276" y="653"/>
                    <a:pt x="176" y="653"/>
                    <a:pt x="100" y="678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9"/>
            <p:cNvSpPr/>
            <p:nvPr/>
          </p:nvSpPr>
          <p:spPr>
            <a:xfrm>
              <a:off x="1379933" y="2296268"/>
              <a:ext cx="39021" cy="64358"/>
            </a:xfrm>
            <a:custGeom>
              <a:avLst/>
              <a:gdLst/>
              <a:ahLst/>
              <a:cxnLst/>
              <a:rect l="l" t="t" r="r" b="b"/>
              <a:pathLst>
                <a:path w="1505" h="2482" extrusionOk="0">
                  <a:moveTo>
                    <a:pt x="1504" y="2481"/>
                  </a:moveTo>
                  <a:cubicBezTo>
                    <a:pt x="1203" y="2381"/>
                    <a:pt x="1078" y="2406"/>
                    <a:pt x="1028" y="2331"/>
                  </a:cubicBezTo>
                  <a:cubicBezTo>
                    <a:pt x="477" y="1805"/>
                    <a:pt x="251" y="1078"/>
                    <a:pt x="50" y="376"/>
                  </a:cubicBezTo>
                  <a:cubicBezTo>
                    <a:pt x="0" y="176"/>
                    <a:pt x="76" y="0"/>
                    <a:pt x="351" y="0"/>
                  </a:cubicBezTo>
                  <a:cubicBezTo>
                    <a:pt x="702" y="752"/>
                    <a:pt x="1053" y="1504"/>
                    <a:pt x="1504" y="248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9"/>
            <p:cNvSpPr/>
            <p:nvPr/>
          </p:nvSpPr>
          <p:spPr>
            <a:xfrm>
              <a:off x="1426708" y="2341748"/>
              <a:ext cx="12393" cy="20174"/>
            </a:xfrm>
            <a:custGeom>
              <a:avLst/>
              <a:gdLst/>
              <a:ahLst/>
              <a:cxnLst/>
              <a:rect l="l" t="t" r="r" b="b"/>
              <a:pathLst>
                <a:path w="478" h="778" extrusionOk="0">
                  <a:moveTo>
                    <a:pt x="151" y="0"/>
                  </a:moveTo>
                  <a:cubicBezTo>
                    <a:pt x="302" y="351"/>
                    <a:pt x="377" y="577"/>
                    <a:pt x="477" y="777"/>
                  </a:cubicBezTo>
                  <a:cubicBezTo>
                    <a:pt x="176" y="677"/>
                    <a:pt x="1" y="502"/>
                    <a:pt x="151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9"/>
            <p:cNvSpPr/>
            <p:nvPr/>
          </p:nvSpPr>
          <p:spPr>
            <a:xfrm>
              <a:off x="1463113" y="2363840"/>
              <a:ext cx="3267" cy="3915"/>
            </a:xfrm>
            <a:custGeom>
              <a:avLst/>
              <a:gdLst/>
              <a:ahLst/>
              <a:cxnLst/>
              <a:rect l="l" t="t" r="r" b="b"/>
              <a:pathLst>
                <a:path w="126" h="151" extrusionOk="0">
                  <a:moveTo>
                    <a:pt x="126" y="76"/>
                  </a:moveTo>
                  <a:cubicBezTo>
                    <a:pt x="101" y="101"/>
                    <a:pt x="101" y="126"/>
                    <a:pt x="101" y="151"/>
                  </a:cubicBezTo>
                  <a:cubicBezTo>
                    <a:pt x="76" y="126"/>
                    <a:pt x="25" y="101"/>
                    <a:pt x="25" y="51"/>
                  </a:cubicBezTo>
                  <a:cubicBezTo>
                    <a:pt x="0" y="51"/>
                    <a:pt x="50" y="26"/>
                    <a:pt x="76" y="1"/>
                  </a:cubicBezTo>
                  <a:cubicBezTo>
                    <a:pt x="101" y="26"/>
                    <a:pt x="101" y="51"/>
                    <a:pt x="126" y="76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9"/>
            <p:cNvSpPr/>
            <p:nvPr/>
          </p:nvSpPr>
          <p:spPr>
            <a:xfrm>
              <a:off x="1563198" y="2355387"/>
              <a:ext cx="19497" cy="34487"/>
            </a:xfrm>
            <a:custGeom>
              <a:avLst/>
              <a:gdLst/>
              <a:ahLst/>
              <a:cxnLst/>
              <a:rect l="l" t="t" r="r" b="b"/>
              <a:pathLst>
                <a:path w="752" h="1330" extrusionOk="0">
                  <a:moveTo>
                    <a:pt x="276" y="1"/>
                  </a:moveTo>
                  <a:cubicBezTo>
                    <a:pt x="476" y="477"/>
                    <a:pt x="627" y="828"/>
                    <a:pt x="752" y="1154"/>
                  </a:cubicBezTo>
                  <a:cubicBezTo>
                    <a:pt x="501" y="1329"/>
                    <a:pt x="351" y="1179"/>
                    <a:pt x="251" y="1028"/>
                  </a:cubicBezTo>
                  <a:cubicBezTo>
                    <a:pt x="100" y="778"/>
                    <a:pt x="0" y="477"/>
                    <a:pt x="276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9"/>
            <p:cNvSpPr/>
            <p:nvPr/>
          </p:nvSpPr>
          <p:spPr>
            <a:xfrm>
              <a:off x="1650268" y="2378801"/>
              <a:ext cx="7830" cy="11072"/>
            </a:xfrm>
            <a:custGeom>
              <a:avLst/>
              <a:gdLst/>
              <a:ahLst/>
              <a:cxnLst/>
              <a:rect l="l" t="t" r="r" b="b"/>
              <a:pathLst>
                <a:path w="302" h="427" extrusionOk="0">
                  <a:moveTo>
                    <a:pt x="126" y="0"/>
                  </a:moveTo>
                  <a:cubicBezTo>
                    <a:pt x="176" y="125"/>
                    <a:pt x="251" y="251"/>
                    <a:pt x="301" y="351"/>
                  </a:cubicBezTo>
                  <a:cubicBezTo>
                    <a:pt x="301" y="376"/>
                    <a:pt x="251" y="401"/>
                    <a:pt x="226" y="426"/>
                  </a:cubicBezTo>
                  <a:cubicBezTo>
                    <a:pt x="151" y="326"/>
                    <a:pt x="76" y="226"/>
                    <a:pt x="0" y="100"/>
                  </a:cubicBezTo>
                  <a:cubicBezTo>
                    <a:pt x="0" y="100"/>
                    <a:pt x="51" y="75"/>
                    <a:pt x="126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9"/>
            <p:cNvSpPr/>
            <p:nvPr/>
          </p:nvSpPr>
          <p:spPr>
            <a:xfrm>
              <a:off x="1597632" y="2378153"/>
              <a:ext cx="3267" cy="4564"/>
            </a:xfrm>
            <a:custGeom>
              <a:avLst/>
              <a:gdLst/>
              <a:ahLst/>
              <a:cxnLst/>
              <a:rect l="l" t="t" r="r" b="b"/>
              <a:pathLst>
                <a:path w="126" h="176" extrusionOk="0">
                  <a:moveTo>
                    <a:pt x="126" y="100"/>
                  </a:moveTo>
                  <a:cubicBezTo>
                    <a:pt x="126" y="125"/>
                    <a:pt x="101" y="150"/>
                    <a:pt x="76" y="175"/>
                  </a:cubicBezTo>
                  <a:cubicBezTo>
                    <a:pt x="50" y="150"/>
                    <a:pt x="25" y="100"/>
                    <a:pt x="0" y="50"/>
                  </a:cubicBezTo>
                  <a:cubicBezTo>
                    <a:pt x="25" y="50"/>
                    <a:pt x="50" y="0"/>
                    <a:pt x="76" y="25"/>
                  </a:cubicBezTo>
                  <a:cubicBezTo>
                    <a:pt x="101" y="25"/>
                    <a:pt x="126" y="75"/>
                    <a:pt x="126" y="10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9"/>
            <p:cNvSpPr/>
            <p:nvPr/>
          </p:nvSpPr>
          <p:spPr>
            <a:xfrm>
              <a:off x="1759428" y="1923899"/>
              <a:ext cx="31217" cy="26008"/>
            </a:xfrm>
            <a:custGeom>
              <a:avLst/>
              <a:gdLst/>
              <a:ahLst/>
              <a:cxnLst/>
              <a:rect l="l" t="t" r="r" b="b"/>
              <a:pathLst>
                <a:path w="1204" h="1003" extrusionOk="0">
                  <a:moveTo>
                    <a:pt x="1204" y="50"/>
                  </a:moveTo>
                  <a:cubicBezTo>
                    <a:pt x="853" y="351"/>
                    <a:pt x="527" y="677"/>
                    <a:pt x="201" y="1003"/>
                  </a:cubicBezTo>
                  <a:cubicBezTo>
                    <a:pt x="101" y="927"/>
                    <a:pt x="1" y="877"/>
                    <a:pt x="26" y="852"/>
                  </a:cubicBezTo>
                  <a:cubicBezTo>
                    <a:pt x="151" y="376"/>
                    <a:pt x="527" y="50"/>
                    <a:pt x="978" y="0"/>
                  </a:cubicBezTo>
                  <a:cubicBezTo>
                    <a:pt x="1054" y="0"/>
                    <a:pt x="1129" y="25"/>
                    <a:pt x="1204" y="50"/>
                  </a:cubicBezTo>
                  <a:lnTo>
                    <a:pt x="1204" y="50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9"/>
            <p:cNvSpPr/>
            <p:nvPr/>
          </p:nvSpPr>
          <p:spPr>
            <a:xfrm>
              <a:off x="1747734" y="1914149"/>
              <a:ext cx="15634" cy="14962"/>
            </a:xfrm>
            <a:custGeom>
              <a:avLst/>
              <a:gdLst/>
              <a:ahLst/>
              <a:cxnLst/>
              <a:rect l="l" t="t" r="r" b="b"/>
              <a:pathLst>
                <a:path w="603" h="577" extrusionOk="0">
                  <a:moveTo>
                    <a:pt x="602" y="75"/>
                  </a:moveTo>
                  <a:cubicBezTo>
                    <a:pt x="552" y="201"/>
                    <a:pt x="477" y="326"/>
                    <a:pt x="402" y="401"/>
                  </a:cubicBezTo>
                  <a:cubicBezTo>
                    <a:pt x="352" y="476"/>
                    <a:pt x="226" y="526"/>
                    <a:pt x="151" y="577"/>
                  </a:cubicBezTo>
                  <a:cubicBezTo>
                    <a:pt x="1" y="376"/>
                    <a:pt x="176" y="301"/>
                    <a:pt x="251" y="201"/>
                  </a:cubicBezTo>
                  <a:cubicBezTo>
                    <a:pt x="302" y="100"/>
                    <a:pt x="402" y="50"/>
                    <a:pt x="477" y="0"/>
                  </a:cubicBezTo>
                  <a:cubicBezTo>
                    <a:pt x="527" y="25"/>
                    <a:pt x="577" y="50"/>
                    <a:pt x="602" y="75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9"/>
            <p:cNvSpPr/>
            <p:nvPr/>
          </p:nvSpPr>
          <p:spPr>
            <a:xfrm>
              <a:off x="1786083" y="1925195"/>
              <a:ext cx="7182" cy="18877"/>
            </a:xfrm>
            <a:custGeom>
              <a:avLst/>
              <a:gdLst/>
              <a:ahLst/>
              <a:cxnLst/>
              <a:rect l="l" t="t" r="r" b="b"/>
              <a:pathLst>
                <a:path w="277" h="728" extrusionOk="0">
                  <a:moveTo>
                    <a:pt x="176" y="0"/>
                  </a:moveTo>
                  <a:cubicBezTo>
                    <a:pt x="201" y="201"/>
                    <a:pt x="226" y="401"/>
                    <a:pt x="276" y="727"/>
                  </a:cubicBezTo>
                  <a:cubicBezTo>
                    <a:pt x="1" y="426"/>
                    <a:pt x="226" y="201"/>
                    <a:pt x="176" y="0"/>
                  </a:cubicBezTo>
                  <a:lnTo>
                    <a:pt x="176" y="0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9"/>
            <p:cNvSpPr/>
            <p:nvPr/>
          </p:nvSpPr>
          <p:spPr>
            <a:xfrm>
              <a:off x="1659369" y="1940131"/>
              <a:ext cx="13016" cy="7183"/>
            </a:xfrm>
            <a:custGeom>
              <a:avLst/>
              <a:gdLst/>
              <a:ahLst/>
              <a:cxnLst/>
              <a:rect l="l" t="t" r="r" b="b"/>
              <a:pathLst>
                <a:path w="502" h="277" extrusionOk="0">
                  <a:moveTo>
                    <a:pt x="502" y="276"/>
                  </a:moveTo>
                  <a:cubicBezTo>
                    <a:pt x="326" y="201"/>
                    <a:pt x="151" y="101"/>
                    <a:pt x="0" y="26"/>
                  </a:cubicBezTo>
                  <a:cubicBezTo>
                    <a:pt x="201" y="51"/>
                    <a:pt x="426" y="1"/>
                    <a:pt x="502" y="27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9"/>
            <p:cNvSpPr/>
            <p:nvPr/>
          </p:nvSpPr>
          <p:spPr>
            <a:xfrm>
              <a:off x="1615834" y="2079215"/>
              <a:ext cx="16257" cy="22118"/>
            </a:xfrm>
            <a:custGeom>
              <a:avLst/>
              <a:gdLst/>
              <a:ahLst/>
              <a:cxnLst/>
              <a:rect l="l" t="t" r="r" b="b"/>
              <a:pathLst>
                <a:path w="627" h="853" extrusionOk="0">
                  <a:moveTo>
                    <a:pt x="451" y="0"/>
                  </a:moveTo>
                  <a:cubicBezTo>
                    <a:pt x="627" y="401"/>
                    <a:pt x="476" y="627"/>
                    <a:pt x="276" y="852"/>
                  </a:cubicBezTo>
                  <a:cubicBezTo>
                    <a:pt x="25" y="827"/>
                    <a:pt x="0" y="652"/>
                    <a:pt x="100" y="476"/>
                  </a:cubicBezTo>
                  <a:cubicBezTo>
                    <a:pt x="176" y="326"/>
                    <a:pt x="301" y="201"/>
                    <a:pt x="451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9"/>
            <p:cNvSpPr/>
            <p:nvPr/>
          </p:nvSpPr>
          <p:spPr>
            <a:xfrm>
              <a:off x="1566439" y="2037624"/>
              <a:ext cx="12367" cy="18851"/>
            </a:xfrm>
            <a:custGeom>
              <a:avLst/>
              <a:gdLst/>
              <a:ahLst/>
              <a:cxnLst/>
              <a:rect l="l" t="t" r="r" b="b"/>
              <a:pathLst>
                <a:path w="477" h="727" extrusionOk="0">
                  <a:moveTo>
                    <a:pt x="0" y="727"/>
                  </a:moveTo>
                  <a:cubicBezTo>
                    <a:pt x="101" y="501"/>
                    <a:pt x="201" y="276"/>
                    <a:pt x="301" y="0"/>
                  </a:cubicBezTo>
                  <a:cubicBezTo>
                    <a:pt x="477" y="451"/>
                    <a:pt x="477" y="451"/>
                    <a:pt x="0" y="72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9"/>
            <p:cNvSpPr/>
            <p:nvPr/>
          </p:nvSpPr>
          <p:spPr>
            <a:xfrm>
              <a:off x="1539136" y="2035654"/>
              <a:ext cx="15634" cy="16932"/>
            </a:xfrm>
            <a:custGeom>
              <a:avLst/>
              <a:gdLst/>
              <a:ahLst/>
              <a:cxnLst/>
              <a:rect l="l" t="t" r="r" b="b"/>
              <a:pathLst>
                <a:path w="603" h="653" extrusionOk="0">
                  <a:moveTo>
                    <a:pt x="577" y="1"/>
                  </a:moveTo>
                  <a:cubicBezTo>
                    <a:pt x="577" y="126"/>
                    <a:pt x="602" y="277"/>
                    <a:pt x="577" y="402"/>
                  </a:cubicBezTo>
                  <a:cubicBezTo>
                    <a:pt x="552" y="502"/>
                    <a:pt x="452" y="552"/>
                    <a:pt x="402" y="653"/>
                  </a:cubicBezTo>
                  <a:cubicBezTo>
                    <a:pt x="1" y="327"/>
                    <a:pt x="452" y="201"/>
                    <a:pt x="577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9"/>
            <p:cNvSpPr/>
            <p:nvPr/>
          </p:nvSpPr>
          <p:spPr>
            <a:xfrm>
              <a:off x="1591772" y="2066847"/>
              <a:ext cx="9126" cy="11746"/>
            </a:xfrm>
            <a:custGeom>
              <a:avLst/>
              <a:gdLst/>
              <a:ahLst/>
              <a:cxnLst/>
              <a:rect l="l" t="t" r="r" b="b"/>
              <a:pathLst>
                <a:path w="352" h="453" extrusionOk="0">
                  <a:moveTo>
                    <a:pt x="151" y="452"/>
                  </a:moveTo>
                  <a:cubicBezTo>
                    <a:pt x="76" y="352"/>
                    <a:pt x="1" y="277"/>
                    <a:pt x="26" y="252"/>
                  </a:cubicBezTo>
                  <a:cubicBezTo>
                    <a:pt x="101" y="176"/>
                    <a:pt x="201" y="76"/>
                    <a:pt x="302" y="1"/>
                  </a:cubicBezTo>
                  <a:cubicBezTo>
                    <a:pt x="327" y="26"/>
                    <a:pt x="352" y="76"/>
                    <a:pt x="352" y="76"/>
                  </a:cubicBezTo>
                  <a:cubicBezTo>
                    <a:pt x="302" y="201"/>
                    <a:pt x="226" y="327"/>
                    <a:pt x="151" y="45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9"/>
            <p:cNvSpPr/>
            <p:nvPr/>
          </p:nvSpPr>
          <p:spPr>
            <a:xfrm>
              <a:off x="2201335" y="3512789"/>
              <a:ext cx="18875" cy="29275"/>
            </a:xfrm>
            <a:custGeom>
              <a:avLst/>
              <a:gdLst/>
              <a:ahLst/>
              <a:cxnLst/>
              <a:rect l="l" t="t" r="r" b="b"/>
              <a:pathLst>
                <a:path w="728" h="1129" extrusionOk="0">
                  <a:moveTo>
                    <a:pt x="301" y="1"/>
                  </a:moveTo>
                  <a:cubicBezTo>
                    <a:pt x="652" y="427"/>
                    <a:pt x="728" y="753"/>
                    <a:pt x="427" y="1103"/>
                  </a:cubicBezTo>
                  <a:cubicBezTo>
                    <a:pt x="427" y="1103"/>
                    <a:pt x="352" y="1128"/>
                    <a:pt x="352" y="1128"/>
                  </a:cubicBezTo>
                  <a:cubicBezTo>
                    <a:pt x="1" y="828"/>
                    <a:pt x="76" y="477"/>
                    <a:pt x="30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9"/>
            <p:cNvSpPr/>
            <p:nvPr/>
          </p:nvSpPr>
          <p:spPr>
            <a:xfrm>
              <a:off x="2147403" y="3480300"/>
              <a:ext cx="10423" cy="24063"/>
            </a:xfrm>
            <a:custGeom>
              <a:avLst/>
              <a:gdLst/>
              <a:ahLst/>
              <a:cxnLst/>
              <a:rect l="l" t="t" r="r" b="b"/>
              <a:pathLst>
                <a:path w="402" h="928" extrusionOk="0">
                  <a:moveTo>
                    <a:pt x="401" y="928"/>
                  </a:moveTo>
                  <a:cubicBezTo>
                    <a:pt x="0" y="477"/>
                    <a:pt x="0" y="477"/>
                    <a:pt x="401" y="1"/>
                  </a:cubicBezTo>
                  <a:lnTo>
                    <a:pt x="401" y="928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9"/>
            <p:cNvSpPr/>
            <p:nvPr/>
          </p:nvSpPr>
          <p:spPr>
            <a:xfrm>
              <a:off x="2131146" y="3459505"/>
              <a:ext cx="11071" cy="20174"/>
            </a:xfrm>
            <a:custGeom>
              <a:avLst/>
              <a:gdLst/>
              <a:ahLst/>
              <a:cxnLst/>
              <a:rect l="l" t="t" r="r" b="b"/>
              <a:pathLst>
                <a:path w="427" h="778" extrusionOk="0">
                  <a:moveTo>
                    <a:pt x="327" y="0"/>
                  </a:moveTo>
                  <a:cubicBezTo>
                    <a:pt x="402" y="301"/>
                    <a:pt x="427" y="552"/>
                    <a:pt x="126" y="777"/>
                  </a:cubicBezTo>
                  <a:cubicBezTo>
                    <a:pt x="1" y="477"/>
                    <a:pt x="1" y="226"/>
                    <a:pt x="327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9"/>
            <p:cNvSpPr/>
            <p:nvPr/>
          </p:nvSpPr>
          <p:spPr>
            <a:xfrm>
              <a:off x="2174058" y="3504336"/>
              <a:ext cx="9749" cy="18229"/>
            </a:xfrm>
            <a:custGeom>
              <a:avLst/>
              <a:gdLst/>
              <a:ahLst/>
              <a:cxnLst/>
              <a:rect l="l" t="t" r="r" b="b"/>
              <a:pathLst>
                <a:path w="376" h="703" extrusionOk="0">
                  <a:moveTo>
                    <a:pt x="326" y="26"/>
                  </a:moveTo>
                  <a:cubicBezTo>
                    <a:pt x="351" y="251"/>
                    <a:pt x="351" y="477"/>
                    <a:pt x="376" y="703"/>
                  </a:cubicBezTo>
                  <a:cubicBezTo>
                    <a:pt x="50" y="703"/>
                    <a:pt x="0" y="552"/>
                    <a:pt x="50" y="352"/>
                  </a:cubicBezTo>
                  <a:cubicBezTo>
                    <a:pt x="75" y="226"/>
                    <a:pt x="150" y="126"/>
                    <a:pt x="201" y="1"/>
                  </a:cubicBezTo>
                  <a:cubicBezTo>
                    <a:pt x="251" y="1"/>
                    <a:pt x="276" y="1"/>
                    <a:pt x="326" y="2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9"/>
            <p:cNvSpPr/>
            <p:nvPr/>
          </p:nvSpPr>
          <p:spPr>
            <a:xfrm>
              <a:off x="1210954" y="4245834"/>
              <a:ext cx="24087" cy="39673"/>
            </a:xfrm>
            <a:custGeom>
              <a:avLst/>
              <a:gdLst/>
              <a:ahLst/>
              <a:cxnLst/>
              <a:rect l="l" t="t" r="r" b="b"/>
              <a:pathLst>
                <a:path w="929" h="1530" extrusionOk="0">
                  <a:moveTo>
                    <a:pt x="928" y="0"/>
                  </a:moveTo>
                  <a:cubicBezTo>
                    <a:pt x="853" y="577"/>
                    <a:pt x="602" y="1028"/>
                    <a:pt x="302" y="1429"/>
                  </a:cubicBezTo>
                  <a:cubicBezTo>
                    <a:pt x="252" y="1479"/>
                    <a:pt x="101" y="1479"/>
                    <a:pt x="1" y="1529"/>
                  </a:cubicBezTo>
                  <a:cubicBezTo>
                    <a:pt x="26" y="752"/>
                    <a:pt x="151" y="527"/>
                    <a:pt x="928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9"/>
            <p:cNvSpPr/>
            <p:nvPr/>
          </p:nvSpPr>
          <p:spPr>
            <a:xfrm>
              <a:off x="1161585" y="4221798"/>
              <a:ext cx="21468" cy="35109"/>
            </a:xfrm>
            <a:custGeom>
              <a:avLst/>
              <a:gdLst/>
              <a:ahLst/>
              <a:cxnLst/>
              <a:rect l="l" t="t" r="r" b="b"/>
              <a:pathLst>
                <a:path w="828" h="1354" extrusionOk="0">
                  <a:moveTo>
                    <a:pt x="752" y="0"/>
                  </a:moveTo>
                  <a:cubicBezTo>
                    <a:pt x="827" y="552"/>
                    <a:pt x="777" y="1028"/>
                    <a:pt x="226" y="1354"/>
                  </a:cubicBezTo>
                  <a:cubicBezTo>
                    <a:pt x="0" y="702"/>
                    <a:pt x="426" y="376"/>
                    <a:pt x="752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9"/>
            <p:cNvSpPr/>
            <p:nvPr/>
          </p:nvSpPr>
          <p:spPr>
            <a:xfrm>
              <a:off x="1181732" y="4239974"/>
              <a:ext cx="16905" cy="32542"/>
            </a:xfrm>
            <a:custGeom>
              <a:avLst/>
              <a:gdLst/>
              <a:ahLst/>
              <a:cxnLst/>
              <a:rect l="l" t="t" r="r" b="b"/>
              <a:pathLst>
                <a:path w="652" h="1255" extrusionOk="0">
                  <a:moveTo>
                    <a:pt x="652" y="1"/>
                  </a:moveTo>
                  <a:cubicBezTo>
                    <a:pt x="526" y="552"/>
                    <a:pt x="426" y="878"/>
                    <a:pt x="376" y="1154"/>
                  </a:cubicBezTo>
                  <a:cubicBezTo>
                    <a:pt x="100" y="1254"/>
                    <a:pt x="0" y="1179"/>
                    <a:pt x="0" y="1003"/>
                  </a:cubicBezTo>
                  <a:cubicBezTo>
                    <a:pt x="0" y="602"/>
                    <a:pt x="151" y="327"/>
                    <a:pt x="652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9"/>
            <p:cNvSpPr/>
            <p:nvPr/>
          </p:nvSpPr>
          <p:spPr>
            <a:xfrm>
              <a:off x="2174058" y="4347866"/>
              <a:ext cx="22764" cy="30571"/>
            </a:xfrm>
            <a:custGeom>
              <a:avLst/>
              <a:gdLst/>
              <a:ahLst/>
              <a:cxnLst/>
              <a:rect l="l" t="t" r="r" b="b"/>
              <a:pathLst>
                <a:path w="878" h="1179" extrusionOk="0">
                  <a:moveTo>
                    <a:pt x="276" y="1178"/>
                  </a:moveTo>
                  <a:cubicBezTo>
                    <a:pt x="0" y="577"/>
                    <a:pt x="326" y="326"/>
                    <a:pt x="727" y="0"/>
                  </a:cubicBezTo>
                  <a:cubicBezTo>
                    <a:pt x="877" y="527"/>
                    <a:pt x="727" y="878"/>
                    <a:pt x="276" y="1178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9"/>
            <p:cNvSpPr/>
            <p:nvPr/>
          </p:nvSpPr>
          <p:spPr>
            <a:xfrm>
              <a:off x="2251378" y="4346569"/>
              <a:ext cx="13016" cy="27304"/>
            </a:xfrm>
            <a:custGeom>
              <a:avLst/>
              <a:gdLst/>
              <a:ahLst/>
              <a:cxnLst/>
              <a:rect l="l" t="t" r="r" b="b"/>
              <a:pathLst>
                <a:path w="502" h="1053" extrusionOk="0">
                  <a:moveTo>
                    <a:pt x="76" y="1053"/>
                  </a:moveTo>
                  <a:cubicBezTo>
                    <a:pt x="26" y="777"/>
                    <a:pt x="1" y="677"/>
                    <a:pt x="1" y="577"/>
                  </a:cubicBezTo>
                  <a:cubicBezTo>
                    <a:pt x="26" y="401"/>
                    <a:pt x="101" y="226"/>
                    <a:pt x="151" y="0"/>
                  </a:cubicBezTo>
                  <a:cubicBezTo>
                    <a:pt x="276" y="75"/>
                    <a:pt x="427" y="126"/>
                    <a:pt x="427" y="176"/>
                  </a:cubicBezTo>
                  <a:cubicBezTo>
                    <a:pt x="502" y="476"/>
                    <a:pt x="502" y="476"/>
                    <a:pt x="76" y="105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9"/>
            <p:cNvSpPr/>
            <p:nvPr/>
          </p:nvSpPr>
          <p:spPr>
            <a:xfrm>
              <a:off x="2214326" y="4371902"/>
              <a:ext cx="2645" cy="5238"/>
            </a:xfrm>
            <a:custGeom>
              <a:avLst/>
              <a:gdLst/>
              <a:ahLst/>
              <a:cxnLst/>
              <a:rect l="l" t="t" r="r" b="b"/>
              <a:pathLst>
                <a:path w="102" h="202" extrusionOk="0">
                  <a:moveTo>
                    <a:pt x="51" y="1"/>
                  </a:moveTo>
                  <a:cubicBezTo>
                    <a:pt x="76" y="51"/>
                    <a:pt x="101" y="76"/>
                    <a:pt x="101" y="101"/>
                  </a:cubicBezTo>
                  <a:cubicBezTo>
                    <a:pt x="101" y="126"/>
                    <a:pt x="51" y="151"/>
                    <a:pt x="51" y="201"/>
                  </a:cubicBezTo>
                  <a:cubicBezTo>
                    <a:pt x="26" y="151"/>
                    <a:pt x="1" y="126"/>
                    <a:pt x="1" y="101"/>
                  </a:cubicBezTo>
                  <a:cubicBezTo>
                    <a:pt x="1" y="76"/>
                    <a:pt x="26" y="51"/>
                    <a:pt x="5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9"/>
            <p:cNvSpPr/>
            <p:nvPr/>
          </p:nvSpPr>
          <p:spPr>
            <a:xfrm>
              <a:off x="1371480" y="4159412"/>
              <a:ext cx="1322" cy="12369"/>
            </a:xfrm>
            <a:custGeom>
              <a:avLst/>
              <a:gdLst/>
              <a:ahLst/>
              <a:cxnLst/>
              <a:rect l="l" t="t" r="r" b="b"/>
              <a:pathLst>
                <a:path w="51" h="477" extrusionOk="0">
                  <a:moveTo>
                    <a:pt x="26" y="0"/>
                  </a:moveTo>
                  <a:cubicBezTo>
                    <a:pt x="26" y="150"/>
                    <a:pt x="51" y="301"/>
                    <a:pt x="51" y="476"/>
                  </a:cubicBezTo>
                  <a:cubicBezTo>
                    <a:pt x="51" y="476"/>
                    <a:pt x="26" y="476"/>
                    <a:pt x="1" y="476"/>
                  </a:cubicBezTo>
                  <a:cubicBezTo>
                    <a:pt x="1" y="301"/>
                    <a:pt x="1" y="150"/>
                    <a:pt x="1" y="0"/>
                  </a:cubicBezTo>
                  <a:lnTo>
                    <a:pt x="26" y="0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9"/>
            <p:cNvSpPr/>
            <p:nvPr/>
          </p:nvSpPr>
          <p:spPr>
            <a:xfrm>
              <a:off x="2363806" y="2092205"/>
              <a:ext cx="28624" cy="35757"/>
            </a:xfrm>
            <a:custGeom>
              <a:avLst/>
              <a:gdLst/>
              <a:ahLst/>
              <a:cxnLst/>
              <a:rect l="l" t="t" r="r" b="b"/>
              <a:pathLst>
                <a:path w="1104" h="1379" extrusionOk="0">
                  <a:moveTo>
                    <a:pt x="1103" y="0"/>
                  </a:moveTo>
                  <a:cubicBezTo>
                    <a:pt x="853" y="577"/>
                    <a:pt x="527" y="1053"/>
                    <a:pt x="0" y="1379"/>
                  </a:cubicBezTo>
                  <a:cubicBezTo>
                    <a:pt x="76" y="1228"/>
                    <a:pt x="126" y="1053"/>
                    <a:pt x="226" y="928"/>
                  </a:cubicBezTo>
                  <a:cubicBezTo>
                    <a:pt x="502" y="602"/>
                    <a:pt x="802" y="326"/>
                    <a:pt x="1103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9"/>
            <p:cNvSpPr/>
            <p:nvPr/>
          </p:nvSpPr>
          <p:spPr>
            <a:xfrm>
              <a:off x="1051750" y="1261044"/>
              <a:ext cx="1587515" cy="3149976"/>
            </a:xfrm>
            <a:custGeom>
              <a:avLst/>
              <a:gdLst/>
              <a:ahLst/>
              <a:cxnLst/>
              <a:rect l="l" t="t" r="r" b="b"/>
              <a:pathLst>
                <a:path w="61229" h="121480" extrusionOk="0">
                  <a:moveTo>
                    <a:pt x="27570" y="35288"/>
                  </a:moveTo>
                  <a:cubicBezTo>
                    <a:pt x="27745" y="35614"/>
                    <a:pt x="27921" y="35765"/>
                    <a:pt x="28196" y="35514"/>
                  </a:cubicBezTo>
                  <a:cubicBezTo>
                    <a:pt x="28096" y="35238"/>
                    <a:pt x="27895" y="35213"/>
                    <a:pt x="27570" y="35288"/>
                  </a:cubicBezTo>
                  <a:close/>
                  <a:moveTo>
                    <a:pt x="17545" y="17795"/>
                  </a:moveTo>
                  <a:cubicBezTo>
                    <a:pt x="17494" y="17870"/>
                    <a:pt x="17444" y="17945"/>
                    <a:pt x="17419" y="17995"/>
                  </a:cubicBezTo>
                  <a:cubicBezTo>
                    <a:pt x="17570" y="18171"/>
                    <a:pt x="17720" y="18346"/>
                    <a:pt x="17921" y="18572"/>
                  </a:cubicBezTo>
                  <a:cubicBezTo>
                    <a:pt x="18071" y="18346"/>
                    <a:pt x="18196" y="18196"/>
                    <a:pt x="18347" y="17945"/>
                  </a:cubicBezTo>
                  <a:cubicBezTo>
                    <a:pt x="17996" y="17895"/>
                    <a:pt x="17770" y="17845"/>
                    <a:pt x="17545" y="17795"/>
                  </a:cubicBezTo>
                  <a:close/>
                  <a:moveTo>
                    <a:pt x="29299" y="30577"/>
                  </a:moveTo>
                  <a:cubicBezTo>
                    <a:pt x="28723" y="30577"/>
                    <a:pt x="28196" y="30201"/>
                    <a:pt x="27494" y="30351"/>
                  </a:cubicBezTo>
                  <a:cubicBezTo>
                    <a:pt x="28146" y="30577"/>
                    <a:pt x="28672" y="30852"/>
                    <a:pt x="29299" y="30577"/>
                  </a:cubicBezTo>
                  <a:close/>
                  <a:moveTo>
                    <a:pt x="26392" y="30652"/>
                  </a:moveTo>
                  <a:cubicBezTo>
                    <a:pt x="26091" y="31128"/>
                    <a:pt x="26091" y="31303"/>
                    <a:pt x="26442" y="31429"/>
                  </a:cubicBezTo>
                  <a:cubicBezTo>
                    <a:pt x="26667" y="31504"/>
                    <a:pt x="26943" y="31529"/>
                    <a:pt x="27144" y="31579"/>
                  </a:cubicBezTo>
                  <a:cubicBezTo>
                    <a:pt x="26893" y="31253"/>
                    <a:pt x="26667" y="30978"/>
                    <a:pt x="26392" y="30652"/>
                  </a:cubicBezTo>
                  <a:close/>
                  <a:moveTo>
                    <a:pt x="33159" y="50401"/>
                  </a:moveTo>
                  <a:cubicBezTo>
                    <a:pt x="33384" y="49875"/>
                    <a:pt x="33535" y="49524"/>
                    <a:pt x="33685" y="49148"/>
                  </a:cubicBezTo>
                  <a:cubicBezTo>
                    <a:pt x="33710" y="49098"/>
                    <a:pt x="33660" y="49023"/>
                    <a:pt x="33610" y="48948"/>
                  </a:cubicBezTo>
                  <a:cubicBezTo>
                    <a:pt x="33259" y="49073"/>
                    <a:pt x="32958" y="49274"/>
                    <a:pt x="32933" y="49700"/>
                  </a:cubicBezTo>
                  <a:cubicBezTo>
                    <a:pt x="32933" y="49875"/>
                    <a:pt x="33058" y="50076"/>
                    <a:pt x="33159" y="50401"/>
                  </a:cubicBezTo>
                  <a:close/>
                  <a:moveTo>
                    <a:pt x="9675" y="113359"/>
                  </a:moveTo>
                  <a:cubicBezTo>
                    <a:pt x="9023" y="113560"/>
                    <a:pt x="8472" y="113710"/>
                    <a:pt x="7895" y="113860"/>
                  </a:cubicBezTo>
                  <a:cubicBezTo>
                    <a:pt x="8121" y="114286"/>
                    <a:pt x="8472" y="114261"/>
                    <a:pt x="8798" y="114186"/>
                  </a:cubicBezTo>
                  <a:cubicBezTo>
                    <a:pt x="9199" y="114111"/>
                    <a:pt x="9575" y="113961"/>
                    <a:pt x="9675" y="113359"/>
                  </a:cubicBezTo>
                  <a:close/>
                  <a:moveTo>
                    <a:pt x="15665" y="112833"/>
                  </a:moveTo>
                  <a:cubicBezTo>
                    <a:pt x="15966" y="112432"/>
                    <a:pt x="16392" y="112206"/>
                    <a:pt x="16492" y="111680"/>
                  </a:cubicBezTo>
                  <a:cubicBezTo>
                    <a:pt x="16041" y="111605"/>
                    <a:pt x="15665" y="111429"/>
                    <a:pt x="15364" y="111880"/>
                  </a:cubicBezTo>
                  <a:cubicBezTo>
                    <a:pt x="15464" y="112206"/>
                    <a:pt x="15565" y="112507"/>
                    <a:pt x="15665" y="112833"/>
                  </a:cubicBezTo>
                  <a:close/>
                  <a:moveTo>
                    <a:pt x="21780" y="26416"/>
                  </a:moveTo>
                  <a:cubicBezTo>
                    <a:pt x="21555" y="26968"/>
                    <a:pt x="21555" y="27118"/>
                    <a:pt x="21680" y="27319"/>
                  </a:cubicBezTo>
                  <a:cubicBezTo>
                    <a:pt x="21830" y="27519"/>
                    <a:pt x="22031" y="27544"/>
                    <a:pt x="22256" y="27519"/>
                  </a:cubicBezTo>
                  <a:cubicBezTo>
                    <a:pt x="22532" y="27469"/>
                    <a:pt x="22607" y="27243"/>
                    <a:pt x="22632" y="27018"/>
                  </a:cubicBezTo>
                  <a:cubicBezTo>
                    <a:pt x="22657" y="26817"/>
                    <a:pt x="22557" y="26667"/>
                    <a:pt x="22357" y="26592"/>
                  </a:cubicBezTo>
                  <a:cubicBezTo>
                    <a:pt x="22206" y="26542"/>
                    <a:pt x="22031" y="26491"/>
                    <a:pt x="21780" y="26416"/>
                  </a:cubicBezTo>
                  <a:close/>
                  <a:moveTo>
                    <a:pt x="10828" y="111128"/>
                  </a:moveTo>
                  <a:cubicBezTo>
                    <a:pt x="10577" y="111730"/>
                    <a:pt x="10402" y="112156"/>
                    <a:pt x="10226" y="112582"/>
                  </a:cubicBezTo>
                  <a:cubicBezTo>
                    <a:pt x="10176" y="112733"/>
                    <a:pt x="10151" y="112933"/>
                    <a:pt x="10427" y="113058"/>
                  </a:cubicBezTo>
                  <a:cubicBezTo>
                    <a:pt x="10753" y="112707"/>
                    <a:pt x="10953" y="112281"/>
                    <a:pt x="11103" y="111830"/>
                  </a:cubicBezTo>
                  <a:cubicBezTo>
                    <a:pt x="11154" y="111705"/>
                    <a:pt x="10978" y="111479"/>
                    <a:pt x="10828" y="111128"/>
                  </a:cubicBezTo>
                  <a:close/>
                  <a:moveTo>
                    <a:pt x="32231" y="30902"/>
                  </a:moveTo>
                  <a:cubicBezTo>
                    <a:pt x="32131" y="30652"/>
                    <a:pt x="32106" y="30476"/>
                    <a:pt x="32081" y="30476"/>
                  </a:cubicBezTo>
                  <a:cubicBezTo>
                    <a:pt x="31404" y="30451"/>
                    <a:pt x="30728" y="30552"/>
                    <a:pt x="30026" y="30577"/>
                  </a:cubicBezTo>
                  <a:cubicBezTo>
                    <a:pt x="30076" y="30702"/>
                    <a:pt x="30076" y="30752"/>
                    <a:pt x="30076" y="30752"/>
                  </a:cubicBezTo>
                  <a:cubicBezTo>
                    <a:pt x="30753" y="30802"/>
                    <a:pt x="31404" y="30852"/>
                    <a:pt x="32231" y="30902"/>
                  </a:cubicBezTo>
                  <a:close/>
                  <a:moveTo>
                    <a:pt x="46317" y="116066"/>
                  </a:moveTo>
                  <a:cubicBezTo>
                    <a:pt x="45665" y="116793"/>
                    <a:pt x="45665" y="116793"/>
                    <a:pt x="44838" y="117043"/>
                  </a:cubicBezTo>
                  <a:cubicBezTo>
                    <a:pt x="44838" y="117344"/>
                    <a:pt x="44963" y="117545"/>
                    <a:pt x="45289" y="117545"/>
                  </a:cubicBezTo>
                  <a:cubicBezTo>
                    <a:pt x="46216" y="117519"/>
                    <a:pt x="46517" y="117068"/>
                    <a:pt x="46317" y="116066"/>
                  </a:cubicBezTo>
                  <a:close/>
                  <a:moveTo>
                    <a:pt x="31755" y="31679"/>
                  </a:moveTo>
                  <a:cubicBezTo>
                    <a:pt x="30527" y="31629"/>
                    <a:pt x="29374" y="31554"/>
                    <a:pt x="28121" y="31629"/>
                  </a:cubicBezTo>
                  <a:cubicBezTo>
                    <a:pt x="28296" y="31780"/>
                    <a:pt x="28372" y="31880"/>
                    <a:pt x="28447" y="31905"/>
                  </a:cubicBezTo>
                  <a:cubicBezTo>
                    <a:pt x="29474" y="32181"/>
                    <a:pt x="30502" y="32105"/>
                    <a:pt x="31530" y="31980"/>
                  </a:cubicBezTo>
                  <a:cubicBezTo>
                    <a:pt x="31580" y="31980"/>
                    <a:pt x="31630" y="31830"/>
                    <a:pt x="31755" y="31679"/>
                  </a:cubicBezTo>
                  <a:close/>
                  <a:moveTo>
                    <a:pt x="9951" y="42507"/>
                  </a:moveTo>
                  <a:cubicBezTo>
                    <a:pt x="9951" y="41730"/>
                    <a:pt x="10251" y="41203"/>
                    <a:pt x="10051" y="40652"/>
                  </a:cubicBezTo>
                  <a:cubicBezTo>
                    <a:pt x="9850" y="40176"/>
                    <a:pt x="9925" y="39750"/>
                    <a:pt x="10051" y="39273"/>
                  </a:cubicBezTo>
                  <a:cubicBezTo>
                    <a:pt x="10101" y="39148"/>
                    <a:pt x="10201" y="38898"/>
                    <a:pt x="9900" y="38872"/>
                  </a:cubicBezTo>
                  <a:cubicBezTo>
                    <a:pt x="9324" y="39825"/>
                    <a:pt x="9424" y="40953"/>
                    <a:pt x="9600" y="42005"/>
                  </a:cubicBezTo>
                  <a:cubicBezTo>
                    <a:pt x="9600" y="42106"/>
                    <a:pt x="9725" y="42206"/>
                    <a:pt x="9951" y="42507"/>
                  </a:cubicBezTo>
                  <a:close/>
                  <a:moveTo>
                    <a:pt x="10552" y="44537"/>
                  </a:moveTo>
                  <a:cubicBezTo>
                    <a:pt x="10727" y="43985"/>
                    <a:pt x="10878" y="43509"/>
                    <a:pt x="11028" y="43058"/>
                  </a:cubicBezTo>
                  <a:cubicBezTo>
                    <a:pt x="10702" y="42281"/>
                    <a:pt x="10702" y="42281"/>
                    <a:pt x="10201" y="41930"/>
                  </a:cubicBezTo>
                  <a:cubicBezTo>
                    <a:pt x="10176" y="42807"/>
                    <a:pt x="9800" y="43710"/>
                    <a:pt x="10552" y="44537"/>
                  </a:cubicBezTo>
                  <a:close/>
                  <a:moveTo>
                    <a:pt x="17895" y="17218"/>
                  </a:moveTo>
                  <a:cubicBezTo>
                    <a:pt x="17921" y="17143"/>
                    <a:pt x="17946" y="17068"/>
                    <a:pt x="17971" y="17018"/>
                  </a:cubicBezTo>
                  <a:cubicBezTo>
                    <a:pt x="17645" y="16792"/>
                    <a:pt x="17294" y="16567"/>
                    <a:pt x="16968" y="16341"/>
                  </a:cubicBezTo>
                  <a:cubicBezTo>
                    <a:pt x="16692" y="16191"/>
                    <a:pt x="16417" y="16191"/>
                    <a:pt x="16116" y="16316"/>
                  </a:cubicBezTo>
                  <a:cubicBezTo>
                    <a:pt x="15715" y="16491"/>
                    <a:pt x="15414" y="16742"/>
                    <a:pt x="15239" y="17118"/>
                  </a:cubicBezTo>
                  <a:cubicBezTo>
                    <a:pt x="15189" y="17218"/>
                    <a:pt x="15239" y="17318"/>
                    <a:pt x="15239" y="17444"/>
                  </a:cubicBezTo>
                  <a:cubicBezTo>
                    <a:pt x="16166" y="17369"/>
                    <a:pt x="17018" y="17293"/>
                    <a:pt x="17895" y="17218"/>
                  </a:cubicBezTo>
                  <a:close/>
                  <a:moveTo>
                    <a:pt x="17043" y="111755"/>
                  </a:moveTo>
                  <a:cubicBezTo>
                    <a:pt x="16642" y="112306"/>
                    <a:pt x="16216" y="112883"/>
                    <a:pt x="15815" y="113459"/>
                  </a:cubicBezTo>
                  <a:cubicBezTo>
                    <a:pt x="15690" y="113635"/>
                    <a:pt x="15489" y="113885"/>
                    <a:pt x="15790" y="114161"/>
                  </a:cubicBezTo>
                  <a:cubicBezTo>
                    <a:pt x="16367" y="114036"/>
                    <a:pt x="16843" y="113660"/>
                    <a:pt x="17269" y="113259"/>
                  </a:cubicBezTo>
                  <a:cubicBezTo>
                    <a:pt x="17745" y="112758"/>
                    <a:pt x="17670" y="112331"/>
                    <a:pt x="17043" y="111755"/>
                  </a:cubicBezTo>
                  <a:close/>
                  <a:moveTo>
                    <a:pt x="8472" y="115063"/>
                  </a:moveTo>
                  <a:cubicBezTo>
                    <a:pt x="8372" y="115389"/>
                    <a:pt x="8071" y="115665"/>
                    <a:pt x="8271" y="116016"/>
                  </a:cubicBezTo>
                  <a:cubicBezTo>
                    <a:pt x="8998" y="115790"/>
                    <a:pt x="9675" y="115590"/>
                    <a:pt x="10352" y="115389"/>
                  </a:cubicBezTo>
                  <a:cubicBezTo>
                    <a:pt x="10627" y="115314"/>
                    <a:pt x="10953" y="115239"/>
                    <a:pt x="11053" y="114938"/>
                  </a:cubicBezTo>
                  <a:cubicBezTo>
                    <a:pt x="11179" y="114637"/>
                    <a:pt x="11254" y="114311"/>
                    <a:pt x="11304" y="113986"/>
                  </a:cubicBezTo>
                  <a:cubicBezTo>
                    <a:pt x="11379" y="113459"/>
                    <a:pt x="11329" y="113359"/>
                    <a:pt x="11128" y="112808"/>
                  </a:cubicBezTo>
                  <a:cubicBezTo>
                    <a:pt x="10778" y="113384"/>
                    <a:pt x="10477" y="113936"/>
                    <a:pt x="10176" y="114437"/>
                  </a:cubicBezTo>
                  <a:cubicBezTo>
                    <a:pt x="9600" y="114662"/>
                    <a:pt x="9048" y="114863"/>
                    <a:pt x="8472" y="115063"/>
                  </a:cubicBezTo>
                  <a:close/>
                  <a:moveTo>
                    <a:pt x="21905" y="101003"/>
                  </a:moveTo>
                  <a:cubicBezTo>
                    <a:pt x="23359" y="99825"/>
                    <a:pt x="23986" y="98497"/>
                    <a:pt x="23961" y="96893"/>
                  </a:cubicBezTo>
                  <a:cubicBezTo>
                    <a:pt x="23961" y="96768"/>
                    <a:pt x="23860" y="96667"/>
                    <a:pt x="23760" y="96417"/>
                  </a:cubicBezTo>
                  <a:cubicBezTo>
                    <a:pt x="23409" y="96818"/>
                    <a:pt x="23159" y="97143"/>
                    <a:pt x="22858" y="97394"/>
                  </a:cubicBezTo>
                  <a:cubicBezTo>
                    <a:pt x="22382" y="97795"/>
                    <a:pt x="22206" y="98372"/>
                    <a:pt x="22306" y="98898"/>
                  </a:cubicBezTo>
                  <a:cubicBezTo>
                    <a:pt x="22382" y="99299"/>
                    <a:pt x="22306" y="99600"/>
                    <a:pt x="22181" y="99950"/>
                  </a:cubicBezTo>
                  <a:cubicBezTo>
                    <a:pt x="22081" y="100201"/>
                    <a:pt x="22031" y="100502"/>
                    <a:pt x="21905" y="101003"/>
                  </a:cubicBezTo>
                  <a:close/>
                  <a:moveTo>
                    <a:pt x="13033" y="111605"/>
                  </a:moveTo>
                  <a:cubicBezTo>
                    <a:pt x="13209" y="112657"/>
                    <a:pt x="13359" y="113685"/>
                    <a:pt x="13509" y="114712"/>
                  </a:cubicBezTo>
                  <a:cubicBezTo>
                    <a:pt x="13685" y="114687"/>
                    <a:pt x="13835" y="114687"/>
                    <a:pt x="13961" y="114662"/>
                  </a:cubicBezTo>
                  <a:cubicBezTo>
                    <a:pt x="14738" y="114512"/>
                    <a:pt x="15139" y="114036"/>
                    <a:pt x="15063" y="113259"/>
                  </a:cubicBezTo>
                  <a:cubicBezTo>
                    <a:pt x="14988" y="112733"/>
                    <a:pt x="14938" y="112156"/>
                    <a:pt x="14587" y="111605"/>
                  </a:cubicBezTo>
                  <a:close/>
                  <a:moveTo>
                    <a:pt x="40803" y="114838"/>
                  </a:moveTo>
                  <a:cubicBezTo>
                    <a:pt x="40728" y="115540"/>
                    <a:pt x="40678" y="116041"/>
                    <a:pt x="40602" y="116567"/>
                  </a:cubicBezTo>
                  <a:cubicBezTo>
                    <a:pt x="40402" y="117570"/>
                    <a:pt x="40678" y="118572"/>
                    <a:pt x="40853" y="119550"/>
                  </a:cubicBezTo>
                  <a:cubicBezTo>
                    <a:pt x="40978" y="120251"/>
                    <a:pt x="41680" y="120602"/>
                    <a:pt x="42432" y="120427"/>
                  </a:cubicBezTo>
                  <a:cubicBezTo>
                    <a:pt x="42231" y="119926"/>
                    <a:pt x="42031" y="119424"/>
                    <a:pt x="41830" y="118898"/>
                  </a:cubicBezTo>
                  <a:cubicBezTo>
                    <a:pt x="41605" y="118973"/>
                    <a:pt x="41329" y="119023"/>
                    <a:pt x="41429" y="118748"/>
                  </a:cubicBezTo>
                  <a:cubicBezTo>
                    <a:pt x="41680" y="118071"/>
                    <a:pt x="41605" y="117369"/>
                    <a:pt x="41630" y="116667"/>
                  </a:cubicBezTo>
                  <a:cubicBezTo>
                    <a:pt x="41655" y="116492"/>
                    <a:pt x="41730" y="116316"/>
                    <a:pt x="41755" y="116116"/>
                  </a:cubicBezTo>
                  <a:cubicBezTo>
                    <a:pt x="41805" y="115915"/>
                    <a:pt x="41830" y="115690"/>
                    <a:pt x="41881" y="115439"/>
                  </a:cubicBezTo>
                  <a:cubicBezTo>
                    <a:pt x="41530" y="115239"/>
                    <a:pt x="41229" y="115063"/>
                    <a:pt x="40803" y="114838"/>
                  </a:cubicBezTo>
                  <a:close/>
                  <a:moveTo>
                    <a:pt x="50176" y="115565"/>
                  </a:moveTo>
                  <a:cubicBezTo>
                    <a:pt x="50252" y="115941"/>
                    <a:pt x="50327" y="116266"/>
                    <a:pt x="50377" y="116592"/>
                  </a:cubicBezTo>
                  <a:cubicBezTo>
                    <a:pt x="50427" y="116893"/>
                    <a:pt x="50477" y="117194"/>
                    <a:pt x="50477" y="117494"/>
                  </a:cubicBezTo>
                  <a:cubicBezTo>
                    <a:pt x="50477" y="117820"/>
                    <a:pt x="50427" y="118146"/>
                    <a:pt x="50427" y="118472"/>
                  </a:cubicBezTo>
                  <a:cubicBezTo>
                    <a:pt x="50427" y="118798"/>
                    <a:pt x="50176" y="119098"/>
                    <a:pt x="50302" y="119449"/>
                  </a:cubicBezTo>
                  <a:cubicBezTo>
                    <a:pt x="50803" y="119474"/>
                    <a:pt x="51229" y="119374"/>
                    <a:pt x="51705" y="119249"/>
                  </a:cubicBezTo>
                  <a:cubicBezTo>
                    <a:pt x="52106" y="118121"/>
                    <a:pt x="52106" y="117018"/>
                    <a:pt x="51755" y="115890"/>
                  </a:cubicBezTo>
                  <a:cubicBezTo>
                    <a:pt x="51605" y="115464"/>
                    <a:pt x="51354" y="115088"/>
                    <a:pt x="50878" y="114913"/>
                  </a:cubicBezTo>
                  <a:cubicBezTo>
                    <a:pt x="50653" y="115113"/>
                    <a:pt x="50452" y="115314"/>
                    <a:pt x="50176" y="115565"/>
                  </a:cubicBezTo>
                  <a:close/>
                  <a:moveTo>
                    <a:pt x="27144" y="35765"/>
                  </a:moveTo>
                  <a:cubicBezTo>
                    <a:pt x="26542" y="37243"/>
                    <a:pt x="26166" y="38797"/>
                    <a:pt x="25991" y="40376"/>
                  </a:cubicBezTo>
                  <a:cubicBezTo>
                    <a:pt x="25890" y="41579"/>
                    <a:pt x="25540" y="42707"/>
                    <a:pt x="25239" y="43860"/>
                  </a:cubicBezTo>
                  <a:cubicBezTo>
                    <a:pt x="25189" y="43985"/>
                    <a:pt x="25214" y="44136"/>
                    <a:pt x="25214" y="44361"/>
                  </a:cubicBezTo>
                  <a:cubicBezTo>
                    <a:pt x="25489" y="44311"/>
                    <a:pt x="25715" y="44311"/>
                    <a:pt x="25865" y="44186"/>
                  </a:cubicBezTo>
                  <a:cubicBezTo>
                    <a:pt x="26141" y="43935"/>
                    <a:pt x="26342" y="43609"/>
                    <a:pt x="26592" y="43334"/>
                  </a:cubicBezTo>
                  <a:cubicBezTo>
                    <a:pt x="26918" y="43033"/>
                    <a:pt x="27018" y="42657"/>
                    <a:pt x="27018" y="42231"/>
                  </a:cubicBezTo>
                  <a:cubicBezTo>
                    <a:pt x="27043" y="40075"/>
                    <a:pt x="26943" y="37945"/>
                    <a:pt x="27144" y="35765"/>
                  </a:cubicBezTo>
                  <a:close/>
                  <a:moveTo>
                    <a:pt x="49475" y="119550"/>
                  </a:moveTo>
                  <a:cubicBezTo>
                    <a:pt x="49876" y="119023"/>
                    <a:pt x="49951" y="118472"/>
                    <a:pt x="49976" y="117895"/>
                  </a:cubicBezTo>
                  <a:cubicBezTo>
                    <a:pt x="49976" y="117043"/>
                    <a:pt x="49800" y="116191"/>
                    <a:pt x="49575" y="115364"/>
                  </a:cubicBezTo>
                  <a:cubicBezTo>
                    <a:pt x="49525" y="115164"/>
                    <a:pt x="49399" y="114938"/>
                    <a:pt x="49249" y="114813"/>
                  </a:cubicBezTo>
                  <a:cubicBezTo>
                    <a:pt x="48372" y="114036"/>
                    <a:pt x="47670" y="113108"/>
                    <a:pt x="46993" y="112156"/>
                  </a:cubicBezTo>
                  <a:cubicBezTo>
                    <a:pt x="46918" y="112056"/>
                    <a:pt x="46793" y="112006"/>
                    <a:pt x="46693" y="111930"/>
                  </a:cubicBezTo>
                  <a:cubicBezTo>
                    <a:pt x="46492" y="112306"/>
                    <a:pt x="46642" y="112557"/>
                    <a:pt x="46868" y="112783"/>
                  </a:cubicBezTo>
                  <a:cubicBezTo>
                    <a:pt x="47319" y="113209"/>
                    <a:pt x="47645" y="113710"/>
                    <a:pt x="47845" y="114286"/>
                  </a:cubicBezTo>
                  <a:cubicBezTo>
                    <a:pt x="48372" y="115890"/>
                    <a:pt x="48698" y="117519"/>
                    <a:pt x="48497" y="119224"/>
                  </a:cubicBezTo>
                  <a:cubicBezTo>
                    <a:pt x="48472" y="119399"/>
                    <a:pt x="48472" y="119575"/>
                    <a:pt x="48472" y="119825"/>
                  </a:cubicBezTo>
                  <a:cubicBezTo>
                    <a:pt x="48898" y="119700"/>
                    <a:pt x="49224" y="119625"/>
                    <a:pt x="49475" y="119550"/>
                  </a:cubicBezTo>
                  <a:close/>
                  <a:moveTo>
                    <a:pt x="16342" y="31404"/>
                  </a:moveTo>
                  <a:cubicBezTo>
                    <a:pt x="15364" y="32256"/>
                    <a:pt x="15314" y="32281"/>
                    <a:pt x="13660" y="32807"/>
                  </a:cubicBezTo>
                  <a:cubicBezTo>
                    <a:pt x="13509" y="32857"/>
                    <a:pt x="13384" y="32958"/>
                    <a:pt x="13108" y="33108"/>
                  </a:cubicBezTo>
                  <a:cubicBezTo>
                    <a:pt x="15715" y="33710"/>
                    <a:pt x="18071" y="34562"/>
                    <a:pt x="20627" y="34687"/>
                  </a:cubicBezTo>
                  <a:cubicBezTo>
                    <a:pt x="20702" y="34512"/>
                    <a:pt x="20778" y="34361"/>
                    <a:pt x="20853" y="34161"/>
                  </a:cubicBezTo>
                  <a:cubicBezTo>
                    <a:pt x="20502" y="34035"/>
                    <a:pt x="20176" y="33910"/>
                    <a:pt x="19850" y="33860"/>
                  </a:cubicBezTo>
                  <a:cubicBezTo>
                    <a:pt x="18723" y="33735"/>
                    <a:pt x="17946" y="33083"/>
                    <a:pt x="17194" y="32331"/>
                  </a:cubicBezTo>
                  <a:cubicBezTo>
                    <a:pt x="16918" y="32030"/>
                    <a:pt x="16642" y="31730"/>
                    <a:pt x="16342" y="31404"/>
                  </a:cubicBezTo>
                  <a:close/>
                  <a:moveTo>
                    <a:pt x="37921" y="88672"/>
                  </a:moveTo>
                  <a:cubicBezTo>
                    <a:pt x="38322" y="89675"/>
                    <a:pt x="38622" y="89900"/>
                    <a:pt x="39550" y="89925"/>
                  </a:cubicBezTo>
                  <a:cubicBezTo>
                    <a:pt x="40527" y="89975"/>
                    <a:pt x="41480" y="89925"/>
                    <a:pt x="42432" y="89725"/>
                  </a:cubicBezTo>
                  <a:cubicBezTo>
                    <a:pt x="42883" y="89625"/>
                    <a:pt x="43209" y="89324"/>
                    <a:pt x="43184" y="89023"/>
                  </a:cubicBezTo>
                  <a:cubicBezTo>
                    <a:pt x="43109" y="88622"/>
                    <a:pt x="42808" y="88447"/>
                    <a:pt x="42482" y="88371"/>
                  </a:cubicBezTo>
                  <a:cubicBezTo>
                    <a:pt x="41931" y="88296"/>
                    <a:pt x="41505" y="88046"/>
                    <a:pt x="41154" y="87620"/>
                  </a:cubicBezTo>
                  <a:cubicBezTo>
                    <a:pt x="41053" y="87494"/>
                    <a:pt x="40903" y="87369"/>
                    <a:pt x="40778" y="87269"/>
                  </a:cubicBezTo>
                  <a:cubicBezTo>
                    <a:pt x="40377" y="87369"/>
                    <a:pt x="40001" y="87469"/>
                    <a:pt x="39650" y="87519"/>
                  </a:cubicBezTo>
                  <a:cubicBezTo>
                    <a:pt x="38923" y="87645"/>
                    <a:pt x="38322" y="87945"/>
                    <a:pt x="37921" y="88672"/>
                  </a:cubicBezTo>
                  <a:close/>
                  <a:moveTo>
                    <a:pt x="21805" y="96893"/>
                  </a:moveTo>
                  <a:cubicBezTo>
                    <a:pt x="21830" y="95890"/>
                    <a:pt x="21655" y="95163"/>
                    <a:pt x="21129" y="94512"/>
                  </a:cubicBezTo>
                  <a:cubicBezTo>
                    <a:pt x="20728" y="94036"/>
                    <a:pt x="20327" y="93534"/>
                    <a:pt x="19850" y="93133"/>
                  </a:cubicBezTo>
                  <a:cubicBezTo>
                    <a:pt x="18873" y="92356"/>
                    <a:pt x="17770" y="91805"/>
                    <a:pt x="16467" y="91905"/>
                  </a:cubicBezTo>
                  <a:cubicBezTo>
                    <a:pt x="16291" y="91930"/>
                    <a:pt x="16041" y="91930"/>
                    <a:pt x="15941" y="92056"/>
                  </a:cubicBezTo>
                  <a:cubicBezTo>
                    <a:pt x="15565" y="92457"/>
                    <a:pt x="15013" y="92682"/>
                    <a:pt x="14813" y="93334"/>
                  </a:cubicBezTo>
                  <a:cubicBezTo>
                    <a:pt x="15088" y="93384"/>
                    <a:pt x="15314" y="93434"/>
                    <a:pt x="15565" y="93484"/>
                  </a:cubicBezTo>
                  <a:cubicBezTo>
                    <a:pt x="16291" y="93610"/>
                    <a:pt x="17018" y="93735"/>
                    <a:pt x="17745" y="93885"/>
                  </a:cubicBezTo>
                  <a:cubicBezTo>
                    <a:pt x="18071" y="93960"/>
                    <a:pt x="18372" y="94211"/>
                    <a:pt x="18697" y="94211"/>
                  </a:cubicBezTo>
                  <a:cubicBezTo>
                    <a:pt x="19374" y="94261"/>
                    <a:pt x="19850" y="94612"/>
                    <a:pt x="20276" y="95138"/>
                  </a:cubicBezTo>
                  <a:cubicBezTo>
                    <a:pt x="20652" y="95590"/>
                    <a:pt x="21028" y="96041"/>
                    <a:pt x="21404" y="96492"/>
                  </a:cubicBezTo>
                  <a:cubicBezTo>
                    <a:pt x="21504" y="96642"/>
                    <a:pt x="21655" y="96742"/>
                    <a:pt x="21805" y="96893"/>
                  </a:cubicBezTo>
                  <a:close/>
                  <a:moveTo>
                    <a:pt x="17319" y="46441"/>
                  </a:moveTo>
                  <a:cubicBezTo>
                    <a:pt x="17519" y="46717"/>
                    <a:pt x="17745" y="46918"/>
                    <a:pt x="18121" y="46842"/>
                  </a:cubicBezTo>
                  <a:cubicBezTo>
                    <a:pt x="18422" y="46792"/>
                    <a:pt x="18723" y="46767"/>
                    <a:pt x="18998" y="46667"/>
                  </a:cubicBezTo>
                  <a:cubicBezTo>
                    <a:pt x="19499" y="46492"/>
                    <a:pt x="20301" y="45840"/>
                    <a:pt x="20803" y="45238"/>
                  </a:cubicBezTo>
                  <a:cubicBezTo>
                    <a:pt x="20577" y="45113"/>
                    <a:pt x="20352" y="44913"/>
                    <a:pt x="20126" y="44888"/>
                  </a:cubicBezTo>
                  <a:cubicBezTo>
                    <a:pt x="18823" y="44812"/>
                    <a:pt x="17570" y="44336"/>
                    <a:pt x="16266" y="44386"/>
                  </a:cubicBezTo>
                  <a:cubicBezTo>
                    <a:pt x="16116" y="44386"/>
                    <a:pt x="15966" y="44336"/>
                    <a:pt x="15840" y="44286"/>
                  </a:cubicBezTo>
                  <a:cubicBezTo>
                    <a:pt x="15189" y="44086"/>
                    <a:pt x="15189" y="44086"/>
                    <a:pt x="14512" y="44336"/>
                  </a:cubicBezTo>
                  <a:cubicBezTo>
                    <a:pt x="14612" y="43860"/>
                    <a:pt x="14261" y="43685"/>
                    <a:pt x="13961" y="43509"/>
                  </a:cubicBezTo>
                  <a:cubicBezTo>
                    <a:pt x="13635" y="43334"/>
                    <a:pt x="13284" y="43158"/>
                    <a:pt x="12958" y="42983"/>
                  </a:cubicBezTo>
                  <a:cubicBezTo>
                    <a:pt x="12382" y="42682"/>
                    <a:pt x="11905" y="42281"/>
                    <a:pt x="11555" y="41755"/>
                  </a:cubicBezTo>
                  <a:cubicBezTo>
                    <a:pt x="11329" y="41454"/>
                    <a:pt x="11128" y="41128"/>
                    <a:pt x="10903" y="40827"/>
                  </a:cubicBezTo>
                  <a:cubicBezTo>
                    <a:pt x="10828" y="40727"/>
                    <a:pt x="10803" y="40527"/>
                    <a:pt x="10552" y="40677"/>
                  </a:cubicBezTo>
                  <a:cubicBezTo>
                    <a:pt x="11154" y="42030"/>
                    <a:pt x="11755" y="43384"/>
                    <a:pt x="12557" y="44612"/>
                  </a:cubicBezTo>
                  <a:cubicBezTo>
                    <a:pt x="12833" y="45013"/>
                    <a:pt x="13184" y="45339"/>
                    <a:pt x="13610" y="45564"/>
                  </a:cubicBezTo>
                  <a:cubicBezTo>
                    <a:pt x="13735" y="45389"/>
                    <a:pt x="13835" y="45263"/>
                    <a:pt x="13910" y="45113"/>
                  </a:cubicBezTo>
                  <a:cubicBezTo>
                    <a:pt x="13961" y="45163"/>
                    <a:pt x="14011" y="45188"/>
                    <a:pt x="14061" y="45213"/>
                  </a:cubicBezTo>
                  <a:lnTo>
                    <a:pt x="14061" y="45915"/>
                  </a:lnTo>
                  <a:cubicBezTo>
                    <a:pt x="14637" y="46216"/>
                    <a:pt x="14637" y="46216"/>
                    <a:pt x="15038" y="46040"/>
                  </a:cubicBezTo>
                  <a:cubicBezTo>
                    <a:pt x="15489" y="46767"/>
                    <a:pt x="15590" y="46792"/>
                    <a:pt x="16417" y="46341"/>
                  </a:cubicBezTo>
                  <a:cubicBezTo>
                    <a:pt x="16492" y="46492"/>
                    <a:pt x="16592" y="46617"/>
                    <a:pt x="16692" y="46767"/>
                  </a:cubicBezTo>
                  <a:cubicBezTo>
                    <a:pt x="16918" y="46642"/>
                    <a:pt x="17118" y="46542"/>
                    <a:pt x="17319" y="46441"/>
                  </a:cubicBezTo>
                  <a:close/>
                  <a:moveTo>
                    <a:pt x="15991" y="15890"/>
                  </a:moveTo>
                  <a:cubicBezTo>
                    <a:pt x="14462" y="15113"/>
                    <a:pt x="14487" y="15238"/>
                    <a:pt x="13735" y="15263"/>
                  </a:cubicBezTo>
                  <a:cubicBezTo>
                    <a:pt x="12632" y="15338"/>
                    <a:pt x="12281" y="15714"/>
                    <a:pt x="12206" y="16792"/>
                  </a:cubicBezTo>
                  <a:cubicBezTo>
                    <a:pt x="12181" y="16968"/>
                    <a:pt x="12181" y="17143"/>
                    <a:pt x="12181" y="17344"/>
                  </a:cubicBezTo>
                  <a:cubicBezTo>
                    <a:pt x="12231" y="18146"/>
                    <a:pt x="12281" y="18973"/>
                    <a:pt x="12306" y="19800"/>
                  </a:cubicBezTo>
                  <a:cubicBezTo>
                    <a:pt x="12407" y="21679"/>
                    <a:pt x="11930" y="23334"/>
                    <a:pt x="10377" y="24537"/>
                  </a:cubicBezTo>
                  <a:cubicBezTo>
                    <a:pt x="10301" y="24612"/>
                    <a:pt x="10251" y="24712"/>
                    <a:pt x="10201" y="24787"/>
                  </a:cubicBezTo>
                  <a:cubicBezTo>
                    <a:pt x="10251" y="24812"/>
                    <a:pt x="10276" y="24862"/>
                    <a:pt x="10326" y="24862"/>
                  </a:cubicBezTo>
                  <a:cubicBezTo>
                    <a:pt x="11730" y="24737"/>
                    <a:pt x="12758" y="23985"/>
                    <a:pt x="13384" y="22732"/>
                  </a:cubicBezTo>
                  <a:cubicBezTo>
                    <a:pt x="13635" y="22181"/>
                    <a:pt x="13735" y="21529"/>
                    <a:pt x="13810" y="20902"/>
                  </a:cubicBezTo>
                  <a:cubicBezTo>
                    <a:pt x="13936" y="19900"/>
                    <a:pt x="14136" y="18948"/>
                    <a:pt x="14412" y="17970"/>
                  </a:cubicBezTo>
                  <a:cubicBezTo>
                    <a:pt x="14662" y="17118"/>
                    <a:pt x="15038" y="16391"/>
                    <a:pt x="15991" y="15890"/>
                  </a:cubicBezTo>
                  <a:close/>
                  <a:moveTo>
                    <a:pt x="42357" y="115765"/>
                  </a:moveTo>
                  <a:cubicBezTo>
                    <a:pt x="42282" y="115815"/>
                    <a:pt x="42156" y="115865"/>
                    <a:pt x="42156" y="115890"/>
                  </a:cubicBezTo>
                  <a:cubicBezTo>
                    <a:pt x="42156" y="116442"/>
                    <a:pt x="42156" y="116993"/>
                    <a:pt x="42181" y="117570"/>
                  </a:cubicBezTo>
                  <a:cubicBezTo>
                    <a:pt x="42181" y="117595"/>
                    <a:pt x="42307" y="117620"/>
                    <a:pt x="42357" y="117620"/>
                  </a:cubicBezTo>
                  <a:cubicBezTo>
                    <a:pt x="42632" y="117494"/>
                    <a:pt x="42457" y="116993"/>
                    <a:pt x="42933" y="116893"/>
                  </a:cubicBezTo>
                  <a:cubicBezTo>
                    <a:pt x="42908" y="117244"/>
                    <a:pt x="42908" y="117545"/>
                    <a:pt x="42833" y="117820"/>
                  </a:cubicBezTo>
                  <a:cubicBezTo>
                    <a:pt x="42733" y="118171"/>
                    <a:pt x="43058" y="118347"/>
                    <a:pt x="43084" y="118647"/>
                  </a:cubicBezTo>
                  <a:cubicBezTo>
                    <a:pt x="43109" y="118773"/>
                    <a:pt x="43033" y="118923"/>
                    <a:pt x="43008" y="119073"/>
                  </a:cubicBezTo>
                  <a:cubicBezTo>
                    <a:pt x="42933" y="119324"/>
                    <a:pt x="42833" y="119550"/>
                    <a:pt x="42758" y="119775"/>
                  </a:cubicBezTo>
                  <a:cubicBezTo>
                    <a:pt x="42833" y="119951"/>
                    <a:pt x="42933" y="120076"/>
                    <a:pt x="42983" y="120201"/>
                  </a:cubicBezTo>
                  <a:cubicBezTo>
                    <a:pt x="43159" y="120803"/>
                    <a:pt x="43560" y="121003"/>
                    <a:pt x="44186" y="120953"/>
                  </a:cubicBezTo>
                  <a:cubicBezTo>
                    <a:pt x="45439" y="120803"/>
                    <a:pt x="46668" y="120527"/>
                    <a:pt x="47820" y="119976"/>
                  </a:cubicBezTo>
                  <a:cubicBezTo>
                    <a:pt x="48046" y="118146"/>
                    <a:pt x="47871" y="116392"/>
                    <a:pt x="47394" y="114637"/>
                  </a:cubicBezTo>
                  <a:cubicBezTo>
                    <a:pt x="47269" y="114186"/>
                    <a:pt x="47119" y="113710"/>
                    <a:pt x="46617" y="113359"/>
                  </a:cubicBezTo>
                  <a:cubicBezTo>
                    <a:pt x="46442" y="114111"/>
                    <a:pt x="46241" y="114738"/>
                    <a:pt x="46693" y="115414"/>
                  </a:cubicBezTo>
                  <a:cubicBezTo>
                    <a:pt x="46868" y="115715"/>
                    <a:pt x="46918" y="116141"/>
                    <a:pt x="46968" y="116492"/>
                  </a:cubicBezTo>
                  <a:cubicBezTo>
                    <a:pt x="47018" y="117043"/>
                    <a:pt x="46793" y="117519"/>
                    <a:pt x="46392" y="117895"/>
                  </a:cubicBezTo>
                  <a:cubicBezTo>
                    <a:pt x="45916" y="118322"/>
                    <a:pt x="45314" y="118347"/>
                    <a:pt x="44738" y="118071"/>
                  </a:cubicBezTo>
                  <a:cubicBezTo>
                    <a:pt x="44186" y="117770"/>
                    <a:pt x="44136" y="117269"/>
                    <a:pt x="44136" y="116768"/>
                  </a:cubicBezTo>
                  <a:cubicBezTo>
                    <a:pt x="43510" y="116417"/>
                    <a:pt x="42933" y="116091"/>
                    <a:pt x="42357" y="115765"/>
                  </a:cubicBezTo>
                  <a:close/>
                  <a:moveTo>
                    <a:pt x="8196" y="115038"/>
                  </a:moveTo>
                  <a:cubicBezTo>
                    <a:pt x="8021" y="114913"/>
                    <a:pt x="7870" y="114813"/>
                    <a:pt x="7720" y="114712"/>
                  </a:cubicBezTo>
                  <a:cubicBezTo>
                    <a:pt x="7169" y="114286"/>
                    <a:pt x="6893" y="113810"/>
                    <a:pt x="6968" y="113083"/>
                  </a:cubicBezTo>
                  <a:cubicBezTo>
                    <a:pt x="7043" y="112206"/>
                    <a:pt x="6793" y="111379"/>
                    <a:pt x="6517" y="110552"/>
                  </a:cubicBezTo>
                  <a:cubicBezTo>
                    <a:pt x="6442" y="110326"/>
                    <a:pt x="6266" y="110126"/>
                    <a:pt x="6141" y="109900"/>
                  </a:cubicBezTo>
                  <a:cubicBezTo>
                    <a:pt x="5414" y="109925"/>
                    <a:pt x="4813" y="110226"/>
                    <a:pt x="4437" y="110753"/>
                  </a:cubicBezTo>
                  <a:cubicBezTo>
                    <a:pt x="3910" y="111454"/>
                    <a:pt x="3484" y="112256"/>
                    <a:pt x="3033" y="113033"/>
                  </a:cubicBezTo>
                  <a:cubicBezTo>
                    <a:pt x="2732" y="113560"/>
                    <a:pt x="2582" y="114136"/>
                    <a:pt x="2607" y="114738"/>
                  </a:cubicBezTo>
                  <a:cubicBezTo>
                    <a:pt x="2858" y="115013"/>
                    <a:pt x="3008" y="115364"/>
                    <a:pt x="3434" y="115389"/>
                  </a:cubicBezTo>
                  <a:cubicBezTo>
                    <a:pt x="3534" y="114813"/>
                    <a:pt x="3610" y="114261"/>
                    <a:pt x="3685" y="113710"/>
                  </a:cubicBezTo>
                  <a:cubicBezTo>
                    <a:pt x="3760" y="113134"/>
                    <a:pt x="3986" y="112632"/>
                    <a:pt x="4311" y="112156"/>
                  </a:cubicBezTo>
                  <a:cubicBezTo>
                    <a:pt x="4788" y="111454"/>
                    <a:pt x="4963" y="111279"/>
                    <a:pt x="5489" y="111053"/>
                  </a:cubicBezTo>
                  <a:cubicBezTo>
                    <a:pt x="5164" y="111680"/>
                    <a:pt x="4813" y="112256"/>
                    <a:pt x="4838" y="112958"/>
                  </a:cubicBezTo>
                  <a:cubicBezTo>
                    <a:pt x="4838" y="113083"/>
                    <a:pt x="4763" y="113259"/>
                    <a:pt x="4687" y="113384"/>
                  </a:cubicBezTo>
                  <a:cubicBezTo>
                    <a:pt x="4161" y="114186"/>
                    <a:pt x="4036" y="115088"/>
                    <a:pt x="4086" y="116091"/>
                  </a:cubicBezTo>
                  <a:cubicBezTo>
                    <a:pt x="4387" y="116417"/>
                    <a:pt x="4662" y="116868"/>
                    <a:pt x="5189" y="116918"/>
                  </a:cubicBezTo>
                  <a:cubicBezTo>
                    <a:pt x="6041" y="116968"/>
                    <a:pt x="6918" y="117043"/>
                    <a:pt x="7695" y="116542"/>
                  </a:cubicBezTo>
                  <a:cubicBezTo>
                    <a:pt x="7845" y="116066"/>
                    <a:pt x="7996" y="115615"/>
                    <a:pt x="8196" y="115038"/>
                  </a:cubicBezTo>
                  <a:close/>
                  <a:moveTo>
                    <a:pt x="25464" y="30978"/>
                  </a:moveTo>
                  <a:cubicBezTo>
                    <a:pt x="25565" y="30451"/>
                    <a:pt x="25665" y="29925"/>
                    <a:pt x="25765" y="29374"/>
                  </a:cubicBezTo>
                  <a:cubicBezTo>
                    <a:pt x="28021" y="29524"/>
                    <a:pt x="30176" y="29850"/>
                    <a:pt x="32432" y="29750"/>
                  </a:cubicBezTo>
                  <a:cubicBezTo>
                    <a:pt x="32607" y="29173"/>
                    <a:pt x="32858" y="28672"/>
                    <a:pt x="32432" y="28070"/>
                  </a:cubicBezTo>
                  <a:cubicBezTo>
                    <a:pt x="32156" y="28070"/>
                    <a:pt x="31855" y="28070"/>
                    <a:pt x="31555" y="28070"/>
                  </a:cubicBezTo>
                  <a:cubicBezTo>
                    <a:pt x="30602" y="28070"/>
                    <a:pt x="29625" y="28095"/>
                    <a:pt x="28647" y="28121"/>
                  </a:cubicBezTo>
                  <a:cubicBezTo>
                    <a:pt x="27194" y="28121"/>
                    <a:pt x="25740" y="28095"/>
                    <a:pt x="24462" y="27268"/>
                  </a:cubicBezTo>
                  <a:cubicBezTo>
                    <a:pt x="24186" y="27569"/>
                    <a:pt x="24136" y="27895"/>
                    <a:pt x="24161" y="28246"/>
                  </a:cubicBezTo>
                  <a:cubicBezTo>
                    <a:pt x="24236" y="29173"/>
                    <a:pt x="24286" y="30126"/>
                    <a:pt x="24412" y="31028"/>
                  </a:cubicBezTo>
                  <a:cubicBezTo>
                    <a:pt x="24587" y="32105"/>
                    <a:pt x="25063" y="33008"/>
                    <a:pt x="25865" y="33735"/>
                  </a:cubicBezTo>
                  <a:cubicBezTo>
                    <a:pt x="26317" y="34136"/>
                    <a:pt x="26768" y="34386"/>
                    <a:pt x="27369" y="34336"/>
                  </a:cubicBezTo>
                  <a:cubicBezTo>
                    <a:pt x="28372" y="34236"/>
                    <a:pt x="29374" y="34236"/>
                    <a:pt x="30427" y="34211"/>
                  </a:cubicBezTo>
                  <a:cubicBezTo>
                    <a:pt x="30677" y="33735"/>
                    <a:pt x="31078" y="33334"/>
                    <a:pt x="31279" y="32707"/>
                  </a:cubicBezTo>
                  <a:cubicBezTo>
                    <a:pt x="30978" y="32682"/>
                    <a:pt x="30753" y="32607"/>
                    <a:pt x="30502" y="32607"/>
                  </a:cubicBezTo>
                  <a:cubicBezTo>
                    <a:pt x="29474" y="32632"/>
                    <a:pt x="28497" y="32532"/>
                    <a:pt x="27520" y="32256"/>
                  </a:cubicBezTo>
                  <a:cubicBezTo>
                    <a:pt x="27269" y="32181"/>
                    <a:pt x="26993" y="32105"/>
                    <a:pt x="26743" y="32080"/>
                  </a:cubicBezTo>
                  <a:cubicBezTo>
                    <a:pt x="26066" y="32005"/>
                    <a:pt x="25665" y="31629"/>
                    <a:pt x="25464" y="30978"/>
                  </a:cubicBezTo>
                  <a:close/>
                  <a:moveTo>
                    <a:pt x="41254" y="82682"/>
                  </a:moveTo>
                  <a:cubicBezTo>
                    <a:pt x="41129" y="83359"/>
                    <a:pt x="41003" y="83985"/>
                    <a:pt x="40903" y="84612"/>
                  </a:cubicBezTo>
                  <a:cubicBezTo>
                    <a:pt x="40728" y="85815"/>
                    <a:pt x="41179" y="86818"/>
                    <a:pt x="42206" y="87444"/>
                  </a:cubicBezTo>
                  <a:cubicBezTo>
                    <a:pt x="42332" y="87519"/>
                    <a:pt x="42507" y="87569"/>
                    <a:pt x="42607" y="87670"/>
                  </a:cubicBezTo>
                  <a:cubicBezTo>
                    <a:pt x="43284" y="88371"/>
                    <a:pt x="44236" y="88522"/>
                    <a:pt x="45114" y="88798"/>
                  </a:cubicBezTo>
                  <a:cubicBezTo>
                    <a:pt x="45339" y="88873"/>
                    <a:pt x="45565" y="88823"/>
                    <a:pt x="45715" y="88647"/>
                  </a:cubicBezTo>
                  <a:cubicBezTo>
                    <a:pt x="45866" y="88472"/>
                    <a:pt x="46016" y="88296"/>
                    <a:pt x="46066" y="88096"/>
                  </a:cubicBezTo>
                  <a:cubicBezTo>
                    <a:pt x="46492" y="86592"/>
                    <a:pt x="46392" y="85063"/>
                    <a:pt x="46141" y="83534"/>
                  </a:cubicBezTo>
                  <a:cubicBezTo>
                    <a:pt x="46116" y="83334"/>
                    <a:pt x="46041" y="83108"/>
                    <a:pt x="45941" y="82908"/>
                  </a:cubicBezTo>
                  <a:cubicBezTo>
                    <a:pt x="45264" y="81880"/>
                    <a:pt x="43886" y="81404"/>
                    <a:pt x="42683" y="81755"/>
                  </a:cubicBezTo>
                  <a:cubicBezTo>
                    <a:pt x="42131" y="81905"/>
                    <a:pt x="41680" y="82256"/>
                    <a:pt x="41254" y="82682"/>
                  </a:cubicBezTo>
                  <a:close/>
                  <a:moveTo>
                    <a:pt x="20427" y="27720"/>
                  </a:moveTo>
                  <a:cubicBezTo>
                    <a:pt x="20051" y="28095"/>
                    <a:pt x="19800" y="28522"/>
                    <a:pt x="19424" y="28697"/>
                  </a:cubicBezTo>
                  <a:cubicBezTo>
                    <a:pt x="18973" y="28973"/>
                    <a:pt x="18823" y="29449"/>
                    <a:pt x="18422" y="29875"/>
                  </a:cubicBezTo>
                  <a:cubicBezTo>
                    <a:pt x="18447" y="29549"/>
                    <a:pt x="18472" y="29374"/>
                    <a:pt x="18497" y="29073"/>
                  </a:cubicBezTo>
                  <a:cubicBezTo>
                    <a:pt x="17745" y="29173"/>
                    <a:pt x="17068" y="29048"/>
                    <a:pt x="16342" y="29173"/>
                  </a:cubicBezTo>
                  <a:cubicBezTo>
                    <a:pt x="16542" y="29750"/>
                    <a:pt x="16667" y="30276"/>
                    <a:pt x="16868" y="30752"/>
                  </a:cubicBezTo>
                  <a:cubicBezTo>
                    <a:pt x="17369" y="31905"/>
                    <a:pt x="18221" y="32757"/>
                    <a:pt x="19399" y="33108"/>
                  </a:cubicBezTo>
                  <a:cubicBezTo>
                    <a:pt x="20728" y="33509"/>
                    <a:pt x="22081" y="33760"/>
                    <a:pt x="23459" y="34010"/>
                  </a:cubicBezTo>
                  <a:cubicBezTo>
                    <a:pt x="24061" y="34136"/>
                    <a:pt x="24662" y="34286"/>
                    <a:pt x="25289" y="34236"/>
                  </a:cubicBezTo>
                  <a:cubicBezTo>
                    <a:pt x="25289" y="34136"/>
                    <a:pt x="25314" y="34085"/>
                    <a:pt x="25289" y="34060"/>
                  </a:cubicBezTo>
                  <a:cubicBezTo>
                    <a:pt x="25239" y="33960"/>
                    <a:pt x="25164" y="33860"/>
                    <a:pt x="25088" y="33785"/>
                  </a:cubicBezTo>
                  <a:cubicBezTo>
                    <a:pt x="24136" y="32732"/>
                    <a:pt x="23760" y="31454"/>
                    <a:pt x="23735" y="30075"/>
                  </a:cubicBezTo>
                  <a:cubicBezTo>
                    <a:pt x="23735" y="29750"/>
                    <a:pt x="23760" y="29399"/>
                    <a:pt x="23760" y="29073"/>
                  </a:cubicBezTo>
                  <a:cubicBezTo>
                    <a:pt x="23760" y="28897"/>
                    <a:pt x="23835" y="28697"/>
                    <a:pt x="23635" y="28597"/>
                  </a:cubicBezTo>
                  <a:cubicBezTo>
                    <a:pt x="23134" y="28822"/>
                    <a:pt x="22682" y="29098"/>
                    <a:pt x="22206" y="29248"/>
                  </a:cubicBezTo>
                  <a:cubicBezTo>
                    <a:pt x="21404" y="29449"/>
                    <a:pt x="20753" y="29023"/>
                    <a:pt x="20502" y="28221"/>
                  </a:cubicBezTo>
                  <a:cubicBezTo>
                    <a:pt x="20477" y="28070"/>
                    <a:pt x="20452" y="27945"/>
                    <a:pt x="20427" y="27720"/>
                  </a:cubicBezTo>
                  <a:close/>
                  <a:moveTo>
                    <a:pt x="32708" y="48672"/>
                  </a:moveTo>
                  <a:cubicBezTo>
                    <a:pt x="33209" y="48421"/>
                    <a:pt x="33660" y="48196"/>
                    <a:pt x="34061" y="47945"/>
                  </a:cubicBezTo>
                  <a:cubicBezTo>
                    <a:pt x="34888" y="47419"/>
                    <a:pt x="35790" y="47043"/>
                    <a:pt x="36718" y="46742"/>
                  </a:cubicBezTo>
                  <a:cubicBezTo>
                    <a:pt x="38096" y="46266"/>
                    <a:pt x="39500" y="45915"/>
                    <a:pt x="40953" y="45740"/>
                  </a:cubicBezTo>
                  <a:cubicBezTo>
                    <a:pt x="41530" y="45664"/>
                    <a:pt x="42131" y="45614"/>
                    <a:pt x="42657" y="45364"/>
                  </a:cubicBezTo>
                  <a:cubicBezTo>
                    <a:pt x="42582" y="43559"/>
                    <a:pt x="41931" y="41955"/>
                    <a:pt x="41605" y="40326"/>
                  </a:cubicBezTo>
                  <a:cubicBezTo>
                    <a:pt x="41229" y="40226"/>
                    <a:pt x="41053" y="40401"/>
                    <a:pt x="40828" y="40552"/>
                  </a:cubicBezTo>
                  <a:cubicBezTo>
                    <a:pt x="40176" y="41053"/>
                    <a:pt x="39500" y="41504"/>
                    <a:pt x="38823" y="41980"/>
                  </a:cubicBezTo>
                  <a:cubicBezTo>
                    <a:pt x="38547" y="42156"/>
                    <a:pt x="38246" y="42331"/>
                    <a:pt x="37996" y="42532"/>
                  </a:cubicBezTo>
                  <a:cubicBezTo>
                    <a:pt x="37595" y="42908"/>
                    <a:pt x="37119" y="43133"/>
                    <a:pt x="36642" y="43334"/>
                  </a:cubicBezTo>
                  <a:cubicBezTo>
                    <a:pt x="35214" y="43910"/>
                    <a:pt x="33735" y="44286"/>
                    <a:pt x="32256" y="44662"/>
                  </a:cubicBezTo>
                  <a:cubicBezTo>
                    <a:pt x="32056" y="44687"/>
                    <a:pt x="31855" y="44812"/>
                    <a:pt x="31655" y="44888"/>
                  </a:cubicBezTo>
                  <a:cubicBezTo>
                    <a:pt x="32006" y="46191"/>
                    <a:pt x="32357" y="47394"/>
                    <a:pt x="32708" y="48672"/>
                  </a:cubicBezTo>
                  <a:close/>
                  <a:moveTo>
                    <a:pt x="40652" y="627"/>
                  </a:moveTo>
                  <a:cubicBezTo>
                    <a:pt x="40251" y="1278"/>
                    <a:pt x="40076" y="2155"/>
                    <a:pt x="40201" y="2757"/>
                  </a:cubicBezTo>
                  <a:cubicBezTo>
                    <a:pt x="40502" y="4186"/>
                    <a:pt x="40828" y="5614"/>
                    <a:pt x="41104" y="7043"/>
                  </a:cubicBezTo>
                  <a:cubicBezTo>
                    <a:pt x="41505" y="8897"/>
                    <a:pt x="41881" y="10777"/>
                    <a:pt x="42256" y="12657"/>
                  </a:cubicBezTo>
                  <a:cubicBezTo>
                    <a:pt x="42307" y="12857"/>
                    <a:pt x="42307" y="13133"/>
                    <a:pt x="42432" y="13283"/>
                  </a:cubicBezTo>
                  <a:cubicBezTo>
                    <a:pt x="42808" y="13709"/>
                    <a:pt x="42858" y="14236"/>
                    <a:pt x="42958" y="14737"/>
                  </a:cubicBezTo>
                  <a:cubicBezTo>
                    <a:pt x="43284" y="16491"/>
                    <a:pt x="43585" y="18271"/>
                    <a:pt x="43911" y="20025"/>
                  </a:cubicBezTo>
                  <a:cubicBezTo>
                    <a:pt x="44086" y="21028"/>
                    <a:pt x="44261" y="22005"/>
                    <a:pt x="44487" y="23008"/>
                  </a:cubicBezTo>
                  <a:cubicBezTo>
                    <a:pt x="44663" y="23785"/>
                    <a:pt x="44938" y="24562"/>
                    <a:pt x="45189" y="25414"/>
                  </a:cubicBezTo>
                  <a:cubicBezTo>
                    <a:pt x="45465" y="25414"/>
                    <a:pt x="45790" y="25389"/>
                    <a:pt x="46191" y="25364"/>
                  </a:cubicBezTo>
                  <a:cubicBezTo>
                    <a:pt x="46116" y="24887"/>
                    <a:pt x="46066" y="24486"/>
                    <a:pt x="45991" y="24085"/>
                  </a:cubicBezTo>
                  <a:cubicBezTo>
                    <a:pt x="45891" y="23409"/>
                    <a:pt x="45765" y="22757"/>
                    <a:pt x="45640" y="22105"/>
                  </a:cubicBezTo>
                  <a:cubicBezTo>
                    <a:pt x="45540" y="21629"/>
                    <a:pt x="45414" y="21153"/>
                    <a:pt x="45289" y="20677"/>
                  </a:cubicBezTo>
                  <a:cubicBezTo>
                    <a:pt x="45114" y="20025"/>
                    <a:pt x="44938" y="19399"/>
                    <a:pt x="44763" y="18722"/>
                  </a:cubicBezTo>
                  <a:cubicBezTo>
                    <a:pt x="44562" y="17820"/>
                    <a:pt x="44362" y="16917"/>
                    <a:pt x="44136" y="16015"/>
                  </a:cubicBezTo>
                  <a:cubicBezTo>
                    <a:pt x="43334" y="12732"/>
                    <a:pt x="42507" y="9474"/>
                    <a:pt x="41680" y="6216"/>
                  </a:cubicBezTo>
                  <a:cubicBezTo>
                    <a:pt x="41530" y="5539"/>
                    <a:pt x="41429" y="4862"/>
                    <a:pt x="41279" y="4160"/>
                  </a:cubicBezTo>
                  <a:cubicBezTo>
                    <a:pt x="41605" y="4561"/>
                    <a:pt x="41881" y="4937"/>
                    <a:pt x="42006" y="5414"/>
                  </a:cubicBezTo>
                  <a:cubicBezTo>
                    <a:pt x="42532" y="7795"/>
                    <a:pt x="43134" y="10150"/>
                    <a:pt x="43685" y="12506"/>
                  </a:cubicBezTo>
                  <a:cubicBezTo>
                    <a:pt x="43710" y="12607"/>
                    <a:pt x="43735" y="12732"/>
                    <a:pt x="43785" y="12832"/>
                  </a:cubicBezTo>
                  <a:cubicBezTo>
                    <a:pt x="44186" y="13709"/>
                    <a:pt x="44362" y="14687"/>
                    <a:pt x="44562" y="15639"/>
                  </a:cubicBezTo>
                  <a:cubicBezTo>
                    <a:pt x="44938" y="17369"/>
                    <a:pt x="45264" y="19148"/>
                    <a:pt x="45866" y="20852"/>
                  </a:cubicBezTo>
                  <a:cubicBezTo>
                    <a:pt x="45991" y="21228"/>
                    <a:pt x="46041" y="21654"/>
                    <a:pt x="46116" y="22055"/>
                  </a:cubicBezTo>
                  <a:cubicBezTo>
                    <a:pt x="46342" y="23133"/>
                    <a:pt x="46567" y="24236"/>
                    <a:pt x="46893" y="25263"/>
                  </a:cubicBezTo>
                  <a:cubicBezTo>
                    <a:pt x="47244" y="25364"/>
                    <a:pt x="47545" y="25414"/>
                    <a:pt x="47770" y="25163"/>
                  </a:cubicBezTo>
                  <a:cubicBezTo>
                    <a:pt x="47896" y="24812"/>
                    <a:pt x="47795" y="24486"/>
                    <a:pt x="47695" y="24161"/>
                  </a:cubicBezTo>
                  <a:cubicBezTo>
                    <a:pt x="47369" y="22857"/>
                    <a:pt x="47069" y="21554"/>
                    <a:pt x="46768" y="20251"/>
                  </a:cubicBezTo>
                  <a:cubicBezTo>
                    <a:pt x="46467" y="18822"/>
                    <a:pt x="46241" y="17369"/>
                    <a:pt x="45866" y="15965"/>
                  </a:cubicBezTo>
                  <a:cubicBezTo>
                    <a:pt x="45314" y="14085"/>
                    <a:pt x="44913" y="12130"/>
                    <a:pt x="44211" y="10276"/>
                  </a:cubicBezTo>
                  <a:cubicBezTo>
                    <a:pt x="43660" y="8797"/>
                    <a:pt x="43284" y="7268"/>
                    <a:pt x="42833" y="5765"/>
                  </a:cubicBezTo>
                  <a:cubicBezTo>
                    <a:pt x="42758" y="5489"/>
                    <a:pt x="42657" y="5188"/>
                    <a:pt x="42657" y="4887"/>
                  </a:cubicBezTo>
                  <a:cubicBezTo>
                    <a:pt x="42607" y="3484"/>
                    <a:pt x="41906" y="2331"/>
                    <a:pt x="41204" y="1203"/>
                  </a:cubicBezTo>
                  <a:cubicBezTo>
                    <a:pt x="41053" y="978"/>
                    <a:pt x="40853" y="827"/>
                    <a:pt x="40652" y="627"/>
                  </a:cubicBezTo>
                  <a:close/>
                  <a:moveTo>
                    <a:pt x="18271" y="16341"/>
                  </a:moveTo>
                  <a:cubicBezTo>
                    <a:pt x="18021" y="16065"/>
                    <a:pt x="17770" y="15790"/>
                    <a:pt x="17519" y="15539"/>
                  </a:cubicBezTo>
                  <a:cubicBezTo>
                    <a:pt x="17068" y="15138"/>
                    <a:pt x="16617" y="14787"/>
                    <a:pt x="16191" y="14336"/>
                  </a:cubicBezTo>
                  <a:cubicBezTo>
                    <a:pt x="15439" y="13559"/>
                    <a:pt x="14462" y="13183"/>
                    <a:pt x="13359" y="13258"/>
                  </a:cubicBezTo>
                  <a:cubicBezTo>
                    <a:pt x="12407" y="13308"/>
                    <a:pt x="11529" y="13584"/>
                    <a:pt x="10803" y="14261"/>
                  </a:cubicBezTo>
                  <a:cubicBezTo>
                    <a:pt x="10126" y="14937"/>
                    <a:pt x="9349" y="15564"/>
                    <a:pt x="9274" y="16642"/>
                  </a:cubicBezTo>
                  <a:cubicBezTo>
                    <a:pt x="9249" y="16867"/>
                    <a:pt x="9149" y="17068"/>
                    <a:pt x="9048" y="17268"/>
                  </a:cubicBezTo>
                  <a:cubicBezTo>
                    <a:pt x="8773" y="17870"/>
                    <a:pt x="8672" y="18471"/>
                    <a:pt x="8647" y="19123"/>
                  </a:cubicBezTo>
                  <a:cubicBezTo>
                    <a:pt x="8647" y="20100"/>
                    <a:pt x="8397" y="21028"/>
                    <a:pt x="8146" y="21980"/>
                  </a:cubicBezTo>
                  <a:cubicBezTo>
                    <a:pt x="8046" y="22456"/>
                    <a:pt x="7820" y="22782"/>
                    <a:pt x="7369" y="23008"/>
                  </a:cubicBezTo>
                  <a:cubicBezTo>
                    <a:pt x="6993" y="23183"/>
                    <a:pt x="6667" y="23459"/>
                    <a:pt x="6341" y="23659"/>
                  </a:cubicBezTo>
                  <a:cubicBezTo>
                    <a:pt x="5790" y="24010"/>
                    <a:pt x="5189" y="24211"/>
                    <a:pt x="4537" y="24161"/>
                  </a:cubicBezTo>
                  <a:cubicBezTo>
                    <a:pt x="4111" y="24136"/>
                    <a:pt x="3710" y="24010"/>
                    <a:pt x="3309" y="24010"/>
                  </a:cubicBezTo>
                  <a:cubicBezTo>
                    <a:pt x="2732" y="23985"/>
                    <a:pt x="2432" y="23634"/>
                    <a:pt x="2206" y="23208"/>
                  </a:cubicBezTo>
                  <a:cubicBezTo>
                    <a:pt x="1805" y="22456"/>
                    <a:pt x="2081" y="21354"/>
                    <a:pt x="2758" y="20777"/>
                  </a:cubicBezTo>
                  <a:cubicBezTo>
                    <a:pt x="2783" y="20752"/>
                    <a:pt x="2883" y="20802"/>
                    <a:pt x="2958" y="20827"/>
                  </a:cubicBezTo>
                  <a:cubicBezTo>
                    <a:pt x="2908" y="21028"/>
                    <a:pt x="2858" y="21253"/>
                    <a:pt x="2833" y="21454"/>
                  </a:cubicBezTo>
                  <a:cubicBezTo>
                    <a:pt x="3359" y="21504"/>
                    <a:pt x="3560" y="21429"/>
                    <a:pt x="3635" y="21128"/>
                  </a:cubicBezTo>
                  <a:cubicBezTo>
                    <a:pt x="3760" y="20677"/>
                    <a:pt x="3660" y="20251"/>
                    <a:pt x="3434" y="19825"/>
                  </a:cubicBezTo>
                  <a:cubicBezTo>
                    <a:pt x="3259" y="19449"/>
                    <a:pt x="2958" y="19273"/>
                    <a:pt x="2532" y="19298"/>
                  </a:cubicBezTo>
                  <a:cubicBezTo>
                    <a:pt x="1830" y="19349"/>
                    <a:pt x="1078" y="19925"/>
                    <a:pt x="903" y="20777"/>
                  </a:cubicBezTo>
                  <a:cubicBezTo>
                    <a:pt x="652" y="21955"/>
                    <a:pt x="652" y="23158"/>
                    <a:pt x="1429" y="24211"/>
                  </a:cubicBezTo>
                  <a:cubicBezTo>
                    <a:pt x="1705" y="24612"/>
                    <a:pt x="2056" y="24938"/>
                    <a:pt x="2557" y="25038"/>
                  </a:cubicBezTo>
                  <a:cubicBezTo>
                    <a:pt x="2707" y="25063"/>
                    <a:pt x="2858" y="25088"/>
                    <a:pt x="3008" y="25163"/>
                  </a:cubicBezTo>
                  <a:cubicBezTo>
                    <a:pt x="4236" y="25790"/>
                    <a:pt x="5539" y="25689"/>
                    <a:pt x="6818" y="25439"/>
                  </a:cubicBezTo>
                  <a:cubicBezTo>
                    <a:pt x="7269" y="25339"/>
                    <a:pt x="7720" y="25263"/>
                    <a:pt x="8096" y="25038"/>
                  </a:cubicBezTo>
                  <a:cubicBezTo>
                    <a:pt x="8873" y="24612"/>
                    <a:pt x="9625" y="24085"/>
                    <a:pt x="10326" y="23559"/>
                  </a:cubicBezTo>
                  <a:cubicBezTo>
                    <a:pt x="10602" y="23384"/>
                    <a:pt x="10853" y="23108"/>
                    <a:pt x="11003" y="22832"/>
                  </a:cubicBezTo>
                  <a:cubicBezTo>
                    <a:pt x="11555" y="21755"/>
                    <a:pt x="11880" y="20627"/>
                    <a:pt x="11705" y="19374"/>
                  </a:cubicBezTo>
                  <a:cubicBezTo>
                    <a:pt x="11605" y="18572"/>
                    <a:pt x="11605" y="17745"/>
                    <a:pt x="11580" y="16917"/>
                  </a:cubicBezTo>
                  <a:cubicBezTo>
                    <a:pt x="11580" y="16617"/>
                    <a:pt x="11655" y="16316"/>
                    <a:pt x="11705" y="16040"/>
                  </a:cubicBezTo>
                  <a:cubicBezTo>
                    <a:pt x="11880" y="15288"/>
                    <a:pt x="12382" y="14862"/>
                    <a:pt x="13108" y="14787"/>
                  </a:cubicBezTo>
                  <a:cubicBezTo>
                    <a:pt x="13885" y="14687"/>
                    <a:pt x="14662" y="14687"/>
                    <a:pt x="15439" y="14988"/>
                  </a:cubicBezTo>
                  <a:cubicBezTo>
                    <a:pt x="16417" y="15389"/>
                    <a:pt x="17319" y="15865"/>
                    <a:pt x="18271" y="16341"/>
                  </a:cubicBezTo>
                  <a:close/>
                  <a:moveTo>
                    <a:pt x="26417" y="35689"/>
                  </a:moveTo>
                  <a:cubicBezTo>
                    <a:pt x="26041" y="35514"/>
                    <a:pt x="25740" y="35389"/>
                    <a:pt x="25464" y="35213"/>
                  </a:cubicBezTo>
                  <a:cubicBezTo>
                    <a:pt x="25063" y="34938"/>
                    <a:pt x="24612" y="34887"/>
                    <a:pt x="24161" y="34963"/>
                  </a:cubicBezTo>
                  <a:cubicBezTo>
                    <a:pt x="23334" y="35088"/>
                    <a:pt x="22482" y="35288"/>
                    <a:pt x="21655" y="35464"/>
                  </a:cubicBezTo>
                  <a:cubicBezTo>
                    <a:pt x="21530" y="35489"/>
                    <a:pt x="21429" y="35539"/>
                    <a:pt x="21354" y="35614"/>
                  </a:cubicBezTo>
                  <a:cubicBezTo>
                    <a:pt x="20778" y="36191"/>
                    <a:pt x="20076" y="36667"/>
                    <a:pt x="19650" y="37394"/>
                  </a:cubicBezTo>
                  <a:cubicBezTo>
                    <a:pt x="19324" y="37920"/>
                    <a:pt x="19023" y="38497"/>
                    <a:pt x="18723" y="39048"/>
                  </a:cubicBezTo>
                  <a:cubicBezTo>
                    <a:pt x="18221" y="39925"/>
                    <a:pt x="18196" y="40827"/>
                    <a:pt x="18522" y="41755"/>
                  </a:cubicBezTo>
                  <a:cubicBezTo>
                    <a:pt x="18873" y="42807"/>
                    <a:pt x="19550" y="43659"/>
                    <a:pt x="20452" y="44286"/>
                  </a:cubicBezTo>
                  <a:cubicBezTo>
                    <a:pt x="20702" y="44461"/>
                    <a:pt x="20978" y="44637"/>
                    <a:pt x="21254" y="44662"/>
                  </a:cubicBezTo>
                  <a:cubicBezTo>
                    <a:pt x="21805" y="44762"/>
                    <a:pt x="22382" y="44812"/>
                    <a:pt x="22933" y="44812"/>
                  </a:cubicBezTo>
                  <a:cubicBezTo>
                    <a:pt x="23785" y="44837"/>
                    <a:pt x="24337" y="44411"/>
                    <a:pt x="24637" y="43634"/>
                  </a:cubicBezTo>
                  <a:cubicBezTo>
                    <a:pt x="24938" y="42908"/>
                    <a:pt x="25139" y="42156"/>
                    <a:pt x="25214" y="41354"/>
                  </a:cubicBezTo>
                  <a:cubicBezTo>
                    <a:pt x="25314" y="40577"/>
                    <a:pt x="25439" y="39800"/>
                    <a:pt x="25615" y="39048"/>
                  </a:cubicBezTo>
                  <a:cubicBezTo>
                    <a:pt x="25815" y="38146"/>
                    <a:pt x="26091" y="37243"/>
                    <a:pt x="26317" y="36341"/>
                  </a:cubicBezTo>
                  <a:cubicBezTo>
                    <a:pt x="26367" y="36166"/>
                    <a:pt x="26392" y="35990"/>
                    <a:pt x="26417" y="35689"/>
                  </a:cubicBezTo>
                  <a:close/>
                  <a:moveTo>
                    <a:pt x="20978" y="35038"/>
                  </a:moveTo>
                  <a:cubicBezTo>
                    <a:pt x="20226" y="35038"/>
                    <a:pt x="19600" y="35088"/>
                    <a:pt x="18973" y="35038"/>
                  </a:cubicBezTo>
                  <a:cubicBezTo>
                    <a:pt x="17720" y="34887"/>
                    <a:pt x="16467" y="34687"/>
                    <a:pt x="15214" y="34512"/>
                  </a:cubicBezTo>
                  <a:cubicBezTo>
                    <a:pt x="15088" y="34512"/>
                    <a:pt x="14988" y="34486"/>
                    <a:pt x="14863" y="34461"/>
                  </a:cubicBezTo>
                  <a:cubicBezTo>
                    <a:pt x="13660" y="33985"/>
                    <a:pt x="12607" y="34286"/>
                    <a:pt x="11655" y="35063"/>
                  </a:cubicBezTo>
                  <a:cubicBezTo>
                    <a:pt x="11479" y="35213"/>
                    <a:pt x="11254" y="35314"/>
                    <a:pt x="11128" y="35489"/>
                  </a:cubicBezTo>
                  <a:cubicBezTo>
                    <a:pt x="10903" y="35815"/>
                    <a:pt x="10602" y="36166"/>
                    <a:pt x="10552" y="36542"/>
                  </a:cubicBezTo>
                  <a:cubicBezTo>
                    <a:pt x="10427" y="37444"/>
                    <a:pt x="10477" y="38371"/>
                    <a:pt x="10803" y="39198"/>
                  </a:cubicBezTo>
                  <a:cubicBezTo>
                    <a:pt x="11454" y="40702"/>
                    <a:pt x="12256" y="42156"/>
                    <a:pt x="13961" y="42782"/>
                  </a:cubicBezTo>
                  <a:cubicBezTo>
                    <a:pt x="14261" y="42908"/>
                    <a:pt x="14537" y="43133"/>
                    <a:pt x="14838" y="43258"/>
                  </a:cubicBezTo>
                  <a:cubicBezTo>
                    <a:pt x="15013" y="43334"/>
                    <a:pt x="15264" y="43459"/>
                    <a:pt x="15364" y="43409"/>
                  </a:cubicBezTo>
                  <a:cubicBezTo>
                    <a:pt x="15941" y="43083"/>
                    <a:pt x="16342" y="43484"/>
                    <a:pt x="16818" y="43634"/>
                  </a:cubicBezTo>
                  <a:cubicBezTo>
                    <a:pt x="17494" y="43860"/>
                    <a:pt x="18146" y="44136"/>
                    <a:pt x="18948" y="44161"/>
                  </a:cubicBezTo>
                  <a:cubicBezTo>
                    <a:pt x="18848" y="43910"/>
                    <a:pt x="18773" y="43760"/>
                    <a:pt x="18697" y="43609"/>
                  </a:cubicBezTo>
                  <a:cubicBezTo>
                    <a:pt x="18422" y="43083"/>
                    <a:pt x="18096" y="42582"/>
                    <a:pt x="17870" y="42030"/>
                  </a:cubicBezTo>
                  <a:cubicBezTo>
                    <a:pt x="17394" y="40852"/>
                    <a:pt x="17494" y="39674"/>
                    <a:pt x="18146" y="38597"/>
                  </a:cubicBezTo>
                  <a:cubicBezTo>
                    <a:pt x="18873" y="37419"/>
                    <a:pt x="19600" y="36241"/>
                    <a:pt x="20728" y="35389"/>
                  </a:cubicBezTo>
                  <a:cubicBezTo>
                    <a:pt x="20803" y="35314"/>
                    <a:pt x="20853" y="35213"/>
                    <a:pt x="20978" y="35038"/>
                  </a:cubicBezTo>
                  <a:close/>
                  <a:moveTo>
                    <a:pt x="42858" y="46116"/>
                  </a:moveTo>
                  <a:cubicBezTo>
                    <a:pt x="42282" y="46191"/>
                    <a:pt x="41780" y="46241"/>
                    <a:pt x="41254" y="46341"/>
                  </a:cubicBezTo>
                  <a:cubicBezTo>
                    <a:pt x="40427" y="46492"/>
                    <a:pt x="39575" y="46692"/>
                    <a:pt x="38748" y="46842"/>
                  </a:cubicBezTo>
                  <a:cubicBezTo>
                    <a:pt x="37820" y="47018"/>
                    <a:pt x="36943" y="47319"/>
                    <a:pt x="36066" y="47619"/>
                  </a:cubicBezTo>
                  <a:cubicBezTo>
                    <a:pt x="35038" y="47945"/>
                    <a:pt x="34412" y="48597"/>
                    <a:pt x="34136" y="49599"/>
                  </a:cubicBezTo>
                  <a:cubicBezTo>
                    <a:pt x="34011" y="50025"/>
                    <a:pt x="33860" y="50451"/>
                    <a:pt x="33785" y="50903"/>
                  </a:cubicBezTo>
                  <a:cubicBezTo>
                    <a:pt x="33585" y="52106"/>
                    <a:pt x="33535" y="53334"/>
                    <a:pt x="33585" y="54587"/>
                  </a:cubicBezTo>
                  <a:cubicBezTo>
                    <a:pt x="33610" y="55063"/>
                    <a:pt x="33710" y="55514"/>
                    <a:pt x="33760" y="56015"/>
                  </a:cubicBezTo>
                  <a:cubicBezTo>
                    <a:pt x="34963" y="56216"/>
                    <a:pt x="36016" y="56066"/>
                    <a:pt x="37018" y="55389"/>
                  </a:cubicBezTo>
                  <a:cubicBezTo>
                    <a:pt x="39324" y="53860"/>
                    <a:pt x="41555" y="52281"/>
                    <a:pt x="43760" y="50627"/>
                  </a:cubicBezTo>
                  <a:cubicBezTo>
                    <a:pt x="44086" y="50376"/>
                    <a:pt x="44412" y="50126"/>
                    <a:pt x="44637" y="49725"/>
                  </a:cubicBezTo>
                  <a:cubicBezTo>
                    <a:pt x="44462" y="49098"/>
                    <a:pt x="44136" y="48572"/>
                    <a:pt x="43810" y="48020"/>
                  </a:cubicBezTo>
                  <a:cubicBezTo>
                    <a:pt x="43485" y="47444"/>
                    <a:pt x="43209" y="46817"/>
                    <a:pt x="42858" y="46116"/>
                  </a:cubicBezTo>
                  <a:close/>
                  <a:moveTo>
                    <a:pt x="16066" y="28471"/>
                  </a:moveTo>
                  <a:cubicBezTo>
                    <a:pt x="16768" y="28471"/>
                    <a:pt x="17344" y="28471"/>
                    <a:pt x="17895" y="28471"/>
                  </a:cubicBezTo>
                  <a:cubicBezTo>
                    <a:pt x="18748" y="28496"/>
                    <a:pt x="19424" y="28196"/>
                    <a:pt x="19800" y="27369"/>
                  </a:cubicBezTo>
                  <a:cubicBezTo>
                    <a:pt x="20076" y="26767"/>
                    <a:pt x="20552" y="26366"/>
                    <a:pt x="21129" y="26065"/>
                  </a:cubicBezTo>
                  <a:cubicBezTo>
                    <a:pt x="21329" y="25965"/>
                    <a:pt x="21504" y="25815"/>
                    <a:pt x="21705" y="25714"/>
                  </a:cubicBezTo>
                  <a:cubicBezTo>
                    <a:pt x="22056" y="25539"/>
                    <a:pt x="22332" y="25288"/>
                    <a:pt x="22457" y="24938"/>
                  </a:cubicBezTo>
                  <a:cubicBezTo>
                    <a:pt x="22632" y="24461"/>
                    <a:pt x="22983" y="24186"/>
                    <a:pt x="23459" y="24110"/>
                  </a:cubicBezTo>
                  <a:cubicBezTo>
                    <a:pt x="24337" y="23935"/>
                    <a:pt x="24713" y="23384"/>
                    <a:pt x="24713" y="22532"/>
                  </a:cubicBezTo>
                  <a:cubicBezTo>
                    <a:pt x="24713" y="22406"/>
                    <a:pt x="24713" y="22306"/>
                    <a:pt x="24738" y="22181"/>
                  </a:cubicBezTo>
                  <a:cubicBezTo>
                    <a:pt x="24813" y="21504"/>
                    <a:pt x="25013" y="21278"/>
                    <a:pt x="25715" y="21153"/>
                  </a:cubicBezTo>
                  <a:cubicBezTo>
                    <a:pt x="25991" y="21103"/>
                    <a:pt x="26291" y="21103"/>
                    <a:pt x="26592" y="21078"/>
                  </a:cubicBezTo>
                  <a:cubicBezTo>
                    <a:pt x="26768" y="21053"/>
                    <a:pt x="26943" y="21003"/>
                    <a:pt x="27119" y="20978"/>
                  </a:cubicBezTo>
                  <a:lnTo>
                    <a:pt x="27119" y="18922"/>
                  </a:lnTo>
                  <a:cubicBezTo>
                    <a:pt x="26442" y="18547"/>
                    <a:pt x="25740" y="18371"/>
                    <a:pt x="24963" y="18346"/>
                  </a:cubicBezTo>
                  <a:cubicBezTo>
                    <a:pt x="23961" y="18346"/>
                    <a:pt x="22958" y="18346"/>
                    <a:pt x="21956" y="18321"/>
                  </a:cubicBezTo>
                  <a:cubicBezTo>
                    <a:pt x="21229" y="18321"/>
                    <a:pt x="20627" y="18446"/>
                    <a:pt x="20226" y="19123"/>
                  </a:cubicBezTo>
                  <a:cubicBezTo>
                    <a:pt x="20076" y="19424"/>
                    <a:pt x="19775" y="19624"/>
                    <a:pt x="19499" y="19825"/>
                  </a:cubicBezTo>
                  <a:cubicBezTo>
                    <a:pt x="19374" y="19925"/>
                    <a:pt x="19199" y="20050"/>
                    <a:pt x="18973" y="19925"/>
                  </a:cubicBezTo>
                  <a:cubicBezTo>
                    <a:pt x="19224" y="19599"/>
                    <a:pt x="19449" y="19273"/>
                    <a:pt x="19675" y="18948"/>
                  </a:cubicBezTo>
                  <a:cubicBezTo>
                    <a:pt x="19926" y="18597"/>
                    <a:pt x="20276" y="18271"/>
                    <a:pt x="20126" y="17669"/>
                  </a:cubicBezTo>
                  <a:cubicBezTo>
                    <a:pt x="19951" y="17745"/>
                    <a:pt x="19750" y="17770"/>
                    <a:pt x="19650" y="17870"/>
                  </a:cubicBezTo>
                  <a:cubicBezTo>
                    <a:pt x="19124" y="18396"/>
                    <a:pt x="18597" y="18948"/>
                    <a:pt x="18096" y="19499"/>
                  </a:cubicBezTo>
                  <a:cubicBezTo>
                    <a:pt x="17946" y="19674"/>
                    <a:pt x="17770" y="19900"/>
                    <a:pt x="17695" y="20125"/>
                  </a:cubicBezTo>
                  <a:cubicBezTo>
                    <a:pt x="17595" y="20426"/>
                    <a:pt x="17946" y="20552"/>
                    <a:pt x="18046" y="20777"/>
                  </a:cubicBezTo>
                  <a:cubicBezTo>
                    <a:pt x="18071" y="20827"/>
                    <a:pt x="18071" y="20902"/>
                    <a:pt x="18071" y="20978"/>
                  </a:cubicBezTo>
                  <a:cubicBezTo>
                    <a:pt x="17194" y="21504"/>
                    <a:pt x="16592" y="22231"/>
                    <a:pt x="16266" y="23183"/>
                  </a:cubicBezTo>
                  <a:cubicBezTo>
                    <a:pt x="15790" y="24637"/>
                    <a:pt x="15740" y="26115"/>
                    <a:pt x="15865" y="27619"/>
                  </a:cubicBezTo>
                  <a:cubicBezTo>
                    <a:pt x="15890" y="27920"/>
                    <a:pt x="15991" y="28196"/>
                    <a:pt x="16066" y="28471"/>
                  </a:cubicBezTo>
                  <a:close/>
                  <a:moveTo>
                    <a:pt x="51956" y="56366"/>
                  </a:moveTo>
                  <a:cubicBezTo>
                    <a:pt x="52683" y="55740"/>
                    <a:pt x="53384" y="55213"/>
                    <a:pt x="54011" y="54562"/>
                  </a:cubicBezTo>
                  <a:cubicBezTo>
                    <a:pt x="54562" y="53985"/>
                    <a:pt x="55039" y="53309"/>
                    <a:pt x="55515" y="52632"/>
                  </a:cubicBezTo>
                  <a:cubicBezTo>
                    <a:pt x="56417" y="51454"/>
                    <a:pt x="57144" y="50126"/>
                    <a:pt x="57745" y="48772"/>
                  </a:cubicBezTo>
                  <a:cubicBezTo>
                    <a:pt x="58622" y="46792"/>
                    <a:pt x="59099" y="44662"/>
                    <a:pt x="59525" y="42532"/>
                  </a:cubicBezTo>
                  <a:cubicBezTo>
                    <a:pt x="60176" y="39424"/>
                    <a:pt x="60527" y="36266"/>
                    <a:pt x="60577" y="33083"/>
                  </a:cubicBezTo>
                  <a:cubicBezTo>
                    <a:pt x="60602" y="31805"/>
                    <a:pt x="60427" y="30552"/>
                    <a:pt x="60327" y="29273"/>
                  </a:cubicBezTo>
                  <a:cubicBezTo>
                    <a:pt x="60302" y="28822"/>
                    <a:pt x="60051" y="28522"/>
                    <a:pt x="59650" y="28346"/>
                  </a:cubicBezTo>
                  <a:cubicBezTo>
                    <a:pt x="58823" y="27970"/>
                    <a:pt x="58021" y="27544"/>
                    <a:pt x="57194" y="27268"/>
                  </a:cubicBezTo>
                  <a:cubicBezTo>
                    <a:pt x="55114" y="26617"/>
                    <a:pt x="53008" y="26141"/>
                    <a:pt x="50828" y="26015"/>
                  </a:cubicBezTo>
                  <a:cubicBezTo>
                    <a:pt x="48372" y="25840"/>
                    <a:pt x="45891" y="25990"/>
                    <a:pt x="43434" y="26090"/>
                  </a:cubicBezTo>
                  <a:cubicBezTo>
                    <a:pt x="42607" y="26115"/>
                    <a:pt x="41805" y="26241"/>
                    <a:pt x="41003" y="26341"/>
                  </a:cubicBezTo>
                  <a:cubicBezTo>
                    <a:pt x="40728" y="26792"/>
                    <a:pt x="40402" y="27168"/>
                    <a:pt x="40402" y="27694"/>
                  </a:cubicBezTo>
                  <a:cubicBezTo>
                    <a:pt x="40402" y="28246"/>
                    <a:pt x="40302" y="28797"/>
                    <a:pt x="40352" y="29374"/>
                  </a:cubicBezTo>
                  <a:cubicBezTo>
                    <a:pt x="40402" y="30251"/>
                    <a:pt x="40477" y="31153"/>
                    <a:pt x="40652" y="32030"/>
                  </a:cubicBezTo>
                  <a:cubicBezTo>
                    <a:pt x="40978" y="33760"/>
                    <a:pt x="41354" y="35464"/>
                    <a:pt x="41705" y="37193"/>
                  </a:cubicBezTo>
                  <a:cubicBezTo>
                    <a:pt x="41780" y="37544"/>
                    <a:pt x="41881" y="37945"/>
                    <a:pt x="41805" y="38271"/>
                  </a:cubicBezTo>
                  <a:cubicBezTo>
                    <a:pt x="41680" y="38797"/>
                    <a:pt x="41755" y="39248"/>
                    <a:pt x="41881" y="39725"/>
                  </a:cubicBezTo>
                  <a:cubicBezTo>
                    <a:pt x="42256" y="41278"/>
                    <a:pt x="42582" y="42857"/>
                    <a:pt x="42983" y="44411"/>
                  </a:cubicBezTo>
                  <a:cubicBezTo>
                    <a:pt x="43309" y="45664"/>
                    <a:pt x="43685" y="46893"/>
                    <a:pt x="44412" y="48020"/>
                  </a:cubicBezTo>
                  <a:cubicBezTo>
                    <a:pt x="44813" y="48647"/>
                    <a:pt x="45289" y="49223"/>
                    <a:pt x="45665" y="49850"/>
                  </a:cubicBezTo>
                  <a:cubicBezTo>
                    <a:pt x="46116" y="50652"/>
                    <a:pt x="46718" y="51279"/>
                    <a:pt x="47444" y="51830"/>
                  </a:cubicBezTo>
                  <a:cubicBezTo>
                    <a:pt x="47896" y="52181"/>
                    <a:pt x="48347" y="52507"/>
                    <a:pt x="48723" y="52933"/>
                  </a:cubicBezTo>
                  <a:cubicBezTo>
                    <a:pt x="49575" y="53810"/>
                    <a:pt x="50527" y="54587"/>
                    <a:pt x="51229" y="55639"/>
                  </a:cubicBezTo>
                  <a:cubicBezTo>
                    <a:pt x="51404" y="55890"/>
                    <a:pt x="51680" y="56091"/>
                    <a:pt x="51956" y="56366"/>
                  </a:cubicBezTo>
                  <a:close/>
                  <a:moveTo>
                    <a:pt x="40427" y="34712"/>
                  </a:moveTo>
                  <a:cubicBezTo>
                    <a:pt x="40151" y="34737"/>
                    <a:pt x="40001" y="34712"/>
                    <a:pt x="39876" y="34762"/>
                  </a:cubicBezTo>
                  <a:cubicBezTo>
                    <a:pt x="39224" y="35013"/>
                    <a:pt x="38547" y="35013"/>
                    <a:pt x="37870" y="34988"/>
                  </a:cubicBezTo>
                  <a:cubicBezTo>
                    <a:pt x="37119" y="34988"/>
                    <a:pt x="36367" y="34988"/>
                    <a:pt x="35640" y="35013"/>
                  </a:cubicBezTo>
                  <a:cubicBezTo>
                    <a:pt x="34086" y="35063"/>
                    <a:pt x="32557" y="35138"/>
                    <a:pt x="31053" y="35439"/>
                  </a:cubicBezTo>
                  <a:cubicBezTo>
                    <a:pt x="29976" y="35664"/>
                    <a:pt x="28848" y="35865"/>
                    <a:pt x="27820" y="36441"/>
                  </a:cubicBezTo>
                  <a:cubicBezTo>
                    <a:pt x="27545" y="38822"/>
                    <a:pt x="27845" y="41203"/>
                    <a:pt x="27670" y="43609"/>
                  </a:cubicBezTo>
                  <a:cubicBezTo>
                    <a:pt x="28021" y="43685"/>
                    <a:pt x="28347" y="43760"/>
                    <a:pt x="28672" y="43860"/>
                  </a:cubicBezTo>
                  <a:cubicBezTo>
                    <a:pt x="30101" y="44311"/>
                    <a:pt x="31530" y="44211"/>
                    <a:pt x="32958" y="43810"/>
                  </a:cubicBezTo>
                  <a:cubicBezTo>
                    <a:pt x="33710" y="43584"/>
                    <a:pt x="34487" y="43384"/>
                    <a:pt x="35239" y="43158"/>
                  </a:cubicBezTo>
                  <a:cubicBezTo>
                    <a:pt x="36191" y="42832"/>
                    <a:pt x="37144" y="42532"/>
                    <a:pt x="37921" y="41805"/>
                  </a:cubicBezTo>
                  <a:cubicBezTo>
                    <a:pt x="38071" y="41654"/>
                    <a:pt x="38297" y="41579"/>
                    <a:pt x="38472" y="41454"/>
                  </a:cubicBezTo>
                  <a:cubicBezTo>
                    <a:pt x="39525" y="40877"/>
                    <a:pt x="40477" y="40151"/>
                    <a:pt x="41379" y="39273"/>
                  </a:cubicBezTo>
                  <a:cubicBezTo>
                    <a:pt x="41129" y="37770"/>
                    <a:pt x="40728" y="36316"/>
                    <a:pt x="40427" y="34712"/>
                  </a:cubicBezTo>
                  <a:close/>
                  <a:moveTo>
                    <a:pt x="20251" y="79599"/>
                  </a:moveTo>
                  <a:cubicBezTo>
                    <a:pt x="18923" y="79599"/>
                    <a:pt x="17745" y="79650"/>
                    <a:pt x="16542" y="79599"/>
                  </a:cubicBezTo>
                  <a:cubicBezTo>
                    <a:pt x="15264" y="79549"/>
                    <a:pt x="14011" y="79424"/>
                    <a:pt x="12833" y="78873"/>
                  </a:cubicBezTo>
                  <a:cubicBezTo>
                    <a:pt x="12808" y="78848"/>
                    <a:pt x="12707" y="78923"/>
                    <a:pt x="12582" y="78973"/>
                  </a:cubicBezTo>
                  <a:cubicBezTo>
                    <a:pt x="12457" y="79474"/>
                    <a:pt x="12632" y="79975"/>
                    <a:pt x="12758" y="80477"/>
                  </a:cubicBezTo>
                  <a:cubicBezTo>
                    <a:pt x="13334" y="82707"/>
                    <a:pt x="13885" y="84963"/>
                    <a:pt x="14337" y="87219"/>
                  </a:cubicBezTo>
                  <a:cubicBezTo>
                    <a:pt x="14512" y="88046"/>
                    <a:pt x="14838" y="88873"/>
                    <a:pt x="15189" y="89650"/>
                  </a:cubicBezTo>
                  <a:cubicBezTo>
                    <a:pt x="15590" y="90477"/>
                    <a:pt x="16216" y="91103"/>
                    <a:pt x="17194" y="91229"/>
                  </a:cubicBezTo>
                  <a:cubicBezTo>
                    <a:pt x="17921" y="91329"/>
                    <a:pt x="18572" y="91605"/>
                    <a:pt x="19174" y="91955"/>
                  </a:cubicBezTo>
                  <a:cubicBezTo>
                    <a:pt x="20903" y="92933"/>
                    <a:pt x="22256" y="94211"/>
                    <a:pt x="22407" y="96392"/>
                  </a:cubicBezTo>
                  <a:cubicBezTo>
                    <a:pt x="22557" y="96442"/>
                    <a:pt x="22733" y="96467"/>
                    <a:pt x="22958" y="96542"/>
                  </a:cubicBezTo>
                  <a:cubicBezTo>
                    <a:pt x="23058" y="96166"/>
                    <a:pt x="23109" y="95840"/>
                    <a:pt x="23209" y="95514"/>
                  </a:cubicBezTo>
                  <a:cubicBezTo>
                    <a:pt x="23334" y="95163"/>
                    <a:pt x="23510" y="94838"/>
                    <a:pt x="23660" y="94487"/>
                  </a:cubicBezTo>
                  <a:cubicBezTo>
                    <a:pt x="24863" y="92006"/>
                    <a:pt x="25715" y="89374"/>
                    <a:pt x="26392" y="86692"/>
                  </a:cubicBezTo>
                  <a:cubicBezTo>
                    <a:pt x="26667" y="85690"/>
                    <a:pt x="26667" y="85690"/>
                    <a:pt x="26342" y="84787"/>
                  </a:cubicBezTo>
                  <a:cubicBezTo>
                    <a:pt x="26342" y="84712"/>
                    <a:pt x="26291" y="84662"/>
                    <a:pt x="26241" y="84587"/>
                  </a:cubicBezTo>
                  <a:cubicBezTo>
                    <a:pt x="23936" y="83309"/>
                    <a:pt x="21855" y="81780"/>
                    <a:pt x="20251" y="79599"/>
                  </a:cubicBezTo>
                  <a:close/>
                  <a:moveTo>
                    <a:pt x="13635" y="106918"/>
                  </a:moveTo>
                  <a:cubicBezTo>
                    <a:pt x="13710" y="106918"/>
                    <a:pt x="13785" y="106968"/>
                    <a:pt x="13835" y="106943"/>
                  </a:cubicBezTo>
                  <a:cubicBezTo>
                    <a:pt x="14763" y="106367"/>
                    <a:pt x="15715" y="105865"/>
                    <a:pt x="16567" y="105214"/>
                  </a:cubicBezTo>
                  <a:cubicBezTo>
                    <a:pt x="17620" y="104412"/>
                    <a:pt x="18522" y="103459"/>
                    <a:pt x="19525" y="102632"/>
                  </a:cubicBezTo>
                  <a:cubicBezTo>
                    <a:pt x="20151" y="102131"/>
                    <a:pt x="20602" y="101479"/>
                    <a:pt x="21103" y="100878"/>
                  </a:cubicBezTo>
                  <a:cubicBezTo>
                    <a:pt x="21730" y="100101"/>
                    <a:pt x="21705" y="99148"/>
                    <a:pt x="21680" y="98221"/>
                  </a:cubicBezTo>
                  <a:cubicBezTo>
                    <a:pt x="21680" y="98046"/>
                    <a:pt x="21555" y="97870"/>
                    <a:pt x="21454" y="97720"/>
                  </a:cubicBezTo>
                  <a:cubicBezTo>
                    <a:pt x="20853" y="96868"/>
                    <a:pt x="20251" y="96016"/>
                    <a:pt x="19474" y="95314"/>
                  </a:cubicBezTo>
                  <a:cubicBezTo>
                    <a:pt x="18873" y="94737"/>
                    <a:pt x="18246" y="94387"/>
                    <a:pt x="17394" y="94361"/>
                  </a:cubicBezTo>
                  <a:cubicBezTo>
                    <a:pt x="16617" y="94336"/>
                    <a:pt x="15840" y="94336"/>
                    <a:pt x="15063" y="94286"/>
                  </a:cubicBezTo>
                  <a:cubicBezTo>
                    <a:pt x="14738" y="94261"/>
                    <a:pt x="14462" y="94361"/>
                    <a:pt x="14236" y="94587"/>
                  </a:cubicBezTo>
                  <a:cubicBezTo>
                    <a:pt x="13685" y="95138"/>
                    <a:pt x="13083" y="95665"/>
                    <a:pt x="12607" y="96266"/>
                  </a:cubicBezTo>
                  <a:cubicBezTo>
                    <a:pt x="11329" y="98021"/>
                    <a:pt x="10101" y="99800"/>
                    <a:pt x="9149" y="101755"/>
                  </a:cubicBezTo>
                  <a:cubicBezTo>
                    <a:pt x="8622" y="102858"/>
                    <a:pt x="7946" y="103910"/>
                    <a:pt x="7545" y="105063"/>
                  </a:cubicBezTo>
                  <a:cubicBezTo>
                    <a:pt x="7444" y="105364"/>
                    <a:pt x="7269" y="105615"/>
                    <a:pt x="7118" y="105865"/>
                  </a:cubicBezTo>
                  <a:cubicBezTo>
                    <a:pt x="6567" y="106717"/>
                    <a:pt x="6016" y="107545"/>
                    <a:pt x="5464" y="108397"/>
                  </a:cubicBezTo>
                  <a:cubicBezTo>
                    <a:pt x="5289" y="108697"/>
                    <a:pt x="4963" y="108948"/>
                    <a:pt x="5063" y="109449"/>
                  </a:cubicBezTo>
                  <a:cubicBezTo>
                    <a:pt x="5640" y="109524"/>
                    <a:pt x="6191" y="109048"/>
                    <a:pt x="6768" y="109399"/>
                  </a:cubicBezTo>
                  <a:cubicBezTo>
                    <a:pt x="6868" y="109825"/>
                    <a:pt x="6868" y="110276"/>
                    <a:pt x="7219" y="110602"/>
                  </a:cubicBezTo>
                  <a:cubicBezTo>
                    <a:pt x="7519" y="110427"/>
                    <a:pt x="7194" y="110026"/>
                    <a:pt x="7570" y="109825"/>
                  </a:cubicBezTo>
                  <a:cubicBezTo>
                    <a:pt x="7670" y="110377"/>
                    <a:pt x="7795" y="110903"/>
                    <a:pt x="7620" y="111379"/>
                  </a:cubicBezTo>
                  <a:cubicBezTo>
                    <a:pt x="7369" y="111981"/>
                    <a:pt x="7545" y="112482"/>
                    <a:pt x="7695" y="113008"/>
                  </a:cubicBezTo>
                  <a:cubicBezTo>
                    <a:pt x="8246" y="113209"/>
                    <a:pt x="8722" y="113108"/>
                    <a:pt x="9174" y="112733"/>
                  </a:cubicBezTo>
                  <a:cubicBezTo>
                    <a:pt x="9750" y="112256"/>
                    <a:pt x="10101" y="111630"/>
                    <a:pt x="10226" y="110928"/>
                  </a:cubicBezTo>
                  <a:cubicBezTo>
                    <a:pt x="10301" y="110502"/>
                    <a:pt x="10477" y="110176"/>
                    <a:pt x="10702" y="109850"/>
                  </a:cubicBezTo>
                  <a:cubicBezTo>
                    <a:pt x="10953" y="109524"/>
                    <a:pt x="11179" y="109174"/>
                    <a:pt x="11379" y="108823"/>
                  </a:cubicBezTo>
                  <a:cubicBezTo>
                    <a:pt x="11454" y="108697"/>
                    <a:pt x="11504" y="108547"/>
                    <a:pt x="11479" y="108422"/>
                  </a:cubicBezTo>
                  <a:cubicBezTo>
                    <a:pt x="11429" y="107795"/>
                    <a:pt x="11805" y="107394"/>
                    <a:pt x="12206" y="106968"/>
                  </a:cubicBezTo>
                  <a:cubicBezTo>
                    <a:pt x="12181" y="107344"/>
                    <a:pt x="12156" y="107695"/>
                    <a:pt x="12106" y="108221"/>
                  </a:cubicBezTo>
                  <a:cubicBezTo>
                    <a:pt x="12532" y="107895"/>
                    <a:pt x="12833" y="107645"/>
                    <a:pt x="13108" y="107444"/>
                  </a:cubicBezTo>
                  <a:cubicBezTo>
                    <a:pt x="13033" y="106442"/>
                    <a:pt x="13058" y="106442"/>
                    <a:pt x="13585" y="105765"/>
                  </a:cubicBezTo>
                  <a:cubicBezTo>
                    <a:pt x="13910" y="106141"/>
                    <a:pt x="13359" y="106567"/>
                    <a:pt x="13635" y="106918"/>
                  </a:cubicBezTo>
                  <a:close/>
                  <a:moveTo>
                    <a:pt x="42357" y="80978"/>
                  </a:moveTo>
                  <a:cubicBezTo>
                    <a:pt x="42056" y="80502"/>
                    <a:pt x="41655" y="80226"/>
                    <a:pt x="41279" y="79950"/>
                  </a:cubicBezTo>
                  <a:cubicBezTo>
                    <a:pt x="39424" y="78547"/>
                    <a:pt x="37545" y="77193"/>
                    <a:pt x="35941" y="75489"/>
                  </a:cubicBezTo>
                  <a:cubicBezTo>
                    <a:pt x="35916" y="75464"/>
                    <a:pt x="35891" y="75439"/>
                    <a:pt x="35865" y="75414"/>
                  </a:cubicBezTo>
                  <a:cubicBezTo>
                    <a:pt x="35665" y="75364"/>
                    <a:pt x="35464" y="75239"/>
                    <a:pt x="35239" y="75239"/>
                  </a:cubicBezTo>
                  <a:cubicBezTo>
                    <a:pt x="35038" y="75239"/>
                    <a:pt x="34813" y="75314"/>
                    <a:pt x="34612" y="75389"/>
                  </a:cubicBezTo>
                  <a:cubicBezTo>
                    <a:pt x="33610" y="75815"/>
                    <a:pt x="32607" y="76216"/>
                    <a:pt x="31605" y="76642"/>
                  </a:cubicBezTo>
                  <a:cubicBezTo>
                    <a:pt x="30627" y="77093"/>
                    <a:pt x="29675" y="77594"/>
                    <a:pt x="28672" y="78021"/>
                  </a:cubicBezTo>
                  <a:cubicBezTo>
                    <a:pt x="27795" y="78371"/>
                    <a:pt x="26918" y="78697"/>
                    <a:pt x="26016" y="78873"/>
                  </a:cubicBezTo>
                  <a:cubicBezTo>
                    <a:pt x="24587" y="79123"/>
                    <a:pt x="23134" y="79249"/>
                    <a:pt x="21680" y="79449"/>
                  </a:cubicBezTo>
                  <a:cubicBezTo>
                    <a:pt x="21530" y="79474"/>
                    <a:pt x="21379" y="79549"/>
                    <a:pt x="21179" y="79625"/>
                  </a:cubicBezTo>
                  <a:cubicBezTo>
                    <a:pt x="21354" y="80101"/>
                    <a:pt x="21655" y="80376"/>
                    <a:pt x="21956" y="80652"/>
                  </a:cubicBezTo>
                  <a:cubicBezTo>
                    <a:pt x="22758" y="81304"/>
                    <a:pt x="23560" y="82006"/>
                    <a:pt x="24412" y="82607"/>
                  </a:cubicBezTo>
                  <a:cubicBezTo>
                    <a:pt x="25088" y="83108"/>
                    <a:pt x="25815" y="83610"/>
                    <a:pt x="26617" y="83910"/>
                  </a:cubicBezTo>
                  <a:cubicBezTo>
                    <a:pt x="28597" y="84687"/>
                    <a:pt x="30602" y="85389"/>
                    <a:pt x="32682" y="85915"/>
                  </a:cubicBezTo>
                  <a:cubicBezTo>
                    <a:pt x="33033" y="86016"/>
                    <a:pt x="33409" y="86091"/>
                    <a:pt x="33710" y="86266"/>
                  </a:cubicBezTo>
                  <a:cubicBezTo>
                    <a:pt x="34462" y="86767"/>
                    <a:pt x="35289" y="86968"/>
                    <a:pt x="36091" y="87244"/>
                  </a:cubicBezTo>
                  <a:cubicBezTo>
                    <a:pt x="37194" y="87645"/>
                    <a:pt x="38196" y="87319"/>
                    <a:pt x="39224" y="87018"/>
                  </a:cubicBezTo>
                  <a:cubicBezTo>
                    <a:pt x="39600" y="86893"/>
                    <a:pt x="39951" y="86667"/>
                    <a:pt x="40327" y="86467"/>
                  </a:cubicBezTo>
                  <a:cubicBezTo>
                    <a:pt x="40201" y="86166"/>
                    <a:pt x="40076" y="85840"/>
                    <a:pt x="39976" y="85615"/>
                  </a:cubicBezTo>
                  <a:cubicBezTo>
                    <a:pt x="40226" y="83760"/>
                    <a:pt x="40552" y="82006"/>
                    <a:pt x="42357" y="80978"/>
                  </a:cubicBezTo>
                  <a:close/>
                  <a:moveTo>
                    <a:pt x="8021" y="53409"/>
                  </a:moveTo>
                  <a:lnTo>
                    <a:pt x="7996" y="53409"/>
                  </a:lnTo>
                  <a:cubicBezTo>
                    <a:pt x="7920" y="53760"/>
                    <a:pt x="7946" y="54186"/>
                    <a:pt x="7770" y="54487"/>
                  </a:cubicBezTo>
                  <a:cubicBezTo>
                    <a:pt x="7519" y="54963"/>
                    <a:pt x="7570" y="55414"/>
                    <a:pt x="7645" y="55890"/>
                  </a:cubicBezTo>
                  <a:cubicBezTo>
                    <a:pt x="7820" y="57043"/>
                    <a:pt x="8021" y="58171"/>
                    <a:pt x="8221" y="59324"/>
                  </a:cubicBezTo>
                  <a:cubicBezTo>
                    <a:pt x="8497" y="60727"/>
                    <a:pt x="8948" y="62056"/>
                    <a:pt x="9524" y="63359"/>
                  </a:cubicBezTo>
                  <a:cubicBezTo>
                    <a:pt x="9575" y="63509"/>
                    <a:pt x="9725" y="63609"/>
                    <a:pt x="9976" y="63885"/>
                  </a:cubicBezTo>
                  <a:cubicBezTo>
                    <a:pt x="9925" y="63233"/>
                    <a:pt x="9900" y="62807"/>
                    <a:pt x="9850" y="62281"/>
                  </a:cubicBezTo>
                  <a:cubicBezTo>
                    <a:pt x="10276" y="62782"/>
                    <a:pt x="10176" y="63284"/>
                    <a:pt x="10101" y="63760"/>
                  </a:cubicBezTo>
                  <a:cubicBezTo>
                    <a:pt x="10026" y="64437"/>
                    <a:pt x="10326" y="64913"/>
                    <a:pt x="10778" y="65339"/>
                  </a:cubicBezTo>
                  <a:cubicBezTo>
                    <a:pt x="11379" y="65890"/>
                    <a:pt x="11630" y="66015"/>
                    <a:pt x="12733" y="66366"/>
                  </a:cubicBezTo>
                  <a:cubicBezTo>
                    <a:pt x="12131" y="66467"/>
                    <a:pt x="11680" y="66567"/>
                    <a:pt x="11279" y="66617"/>
                  </a:cubicBezTo>
                  <a:cubicBezTo>
                    <a:pt x="11003" y="67594"/>
                    <a:pt x="10803" y="68522"/>
                    <a:pt x="10527" y="69399"/>
                  </a:cubicBezTo>
                  <a:cubicBezTo>
                    <a:pt x="10276" y="70251"/>
                    <a:pt x="9951" y="71103"/>
                    <a:pt x="9650" y="71930"/>
                  </a:cubicBezTo>
                  <a:cubicBezTo>
                    <a:pt x="9324" y="72807"/>
                    <a:pt x="8973" y="73660"/>
                    <a:pt x="8647" y="74512"/>
                  </a:cubicBezTo>
                  <a:cubicBezTo>
                    <a:pt x="8848" y="74712"/>
                    <a:pt x="9023" y="74863"/>
                    <a:pt x="9174" y="75013"/>
                  </a:cubicBezTo>
                  <a:cubicBezTo>
                    <a:pt x="10051" y="75840"/>
                    <a:pt x="11053" y="76366"/>
                    <a:pt x="12231" y="76567"/>
                  </a:cubicBezTo>
                  <a:cubicBezTo>
                    <a:pt x="13535" y="76792"/>
                    <a:pt x="14813" y="76993"/>
                    <a:pt x="16116" y="76968"/>
                  </a:cubicBezTo>
                  <a:cubicBezTo>
                    <a:pt x="17620" y="76943"/>
                    <a:pt x="19124" y="76943"/>
                    <a:pt x="20602" y="76968"/>
                  </a:cubicBezTo>
                  <a:cubicBezTo>
                    <a:pt x="22682" y="76993"/>
                    <a:pt x="24687" y="76843"/>
                    <a:pt x="26718" y="76341"/>
                  </a:cubicBezTo>
                  <a:cubicBezTo>
                    <a:pt x="28572" y="75915"/>
                    <a:pt x="30352" y="75239"/>
                    <a:pt x="32181" y="74712"/>
                  </a:cubicBezTo>
                  <a:cubicBezTo>
                    <a:pt x="33359" y="74386"/>
                    <a:pt x="34512" y="73935"/>
                    <a:pt x="35765" y="73860"/>
                  </a:cubicBezTo>
                  <a:cubicBezTo>
                    <a:pt x="35865" y="73860"/>
                    <a:pt x="35966" y="73785"/>
                    <a:pt x="36066" y="73735"/>
                  </a:cubicBezTo>
                  <a:cubicBezTo>
                    <a:pt x="35865" y="71529"/>
                    <a:pt x="34612" y="68973"/>
                    <a:pt x="32206" y="65239"/>
                  </a:cubicBezTo>
                  <a:cubicBezTo>
                    <a:pt x="32031" y="65339"/>
                    <a:pt x="31830" y="65489"/>
                    <a:pt x="31630" y="65539"/>
                  </a:cubicBezTo>
                  <a:cubicBezTo>
                    <a:pt x="31329" y="65640"/>
                    <a:pt x="30953" y="65790"/>
                    <a:pt x="30677" y="65690"/>
                  </a:cubicBezTo>
                  <a:cubicBezTo>
                    <a:pt x="29750" y="65389"/>
                    <a:pt x="28823" y="65539"/>
                    <a:pt x="27895" y="65489"/>
                  </a:cubicBezTo>
                  <a:cubicBezTo>
                    <a:pt x="27520" y="65464"/>
                    <a:pt x="27144" y="65464"/>
                    <a:pt x="26768" y="65414"/>
                  </a:cubicBezTo>
                  <a:cubicBezTo>
                    <a:pt x="26191" y="65339"/>
                    <a:pt x="25615" y="65213"/>
                    <a:pt x="25189" y="65138"/>
                  </a:cubicBezTo>
                  <a:cubicBezTo>
                    <a:pt x="26542" y="64787"/>
                    <a:pt x="28046" y="64938"/>
                    <a:pt x="29550" y="65213"/>
                  </a:cubicBezTo>
                  <a:cubicBezTo>
                    <a:pt x="30878" y="65489"/>
                    <a:pt x="31906" y="64812"/>
                    <a:pt x="32231" y="63509"/>
                  </a:cubicBezTo>
                  <a:cubicBezTo>
                    <a:pt x="32657" y="61830"/>
                    <a:pt x="32958" y="60151"/>
                    <a:pt x="32883" y="58421"/>
                  </a:cubicBezTo>
                  <a:cubicBezTo>
                    <a:pt x="32858" y="56993"/>
                    <a:pt x="32808" y="55564"/>
                    <a:pt x="32708" y="54161"/>
                  </a:cubicBezTo>
                  <a:cubicBezTo>
                    <a:pt x="32532" y="51228"/>
                    <a:pt x="31956" y="48371"/>
                    <a:pt x="31204" y="45564"/>
                  </a:cubicBezTo>
                  <a:cubicBezTo>
                    <a:pt x="31154" y="45314"/>
                    <a:pt x="31028" y="45088"/>
                    <a:pt x="30953" y="44837"/>
                  </a:cubicBezTo>
                  <a:cubicBezTo>
                    <a:pt x="29500" y="44812"/>
                    <a:pt x="28196" y="44411"/>
                    <a:pt x="26868" y="43910"/>
                  </a:cubicBezTo>
                  <a:cubicBezTo>
                    <a:pt x="26667" y="44111"/>
                    <a:pt x="26517" y="44311"/>
                    <a:pt x="26317" y="44487"/>
                  </a:cubicBezTo>
                  <a:cubicBezTo>
                    <a:pt x="26116" y="44712"/>
                    <a:pt x="25865" y="44888"/>
                    <a:pt x="25540" y="44862"/>
                  </a:cubicBezTo>
                  <a:cubicBezTo>
                    <a:pt x="24963" y="44787"/>
                    <a:pt x="24437" y="44938"/>
                    <a:pt x="23936" y="45238"/>
                  </a:cubicBezTo>
                  <a:cubicBezTo>
                    <a:pt x="23710" y="45364"/>
                    <a:pt x="23359" y="45364"/>
                    <a:pt x="23083" y="45414"/>
                  </a:cubicBezTo>
                  <a:cubicBezTo>
                    <a:pt x="22783" y="45439"/>
                    <a:pt x="22482" y="45439"/>
                    <a:pt x="22181" y="45464"/>
                  </a:cubicBezTo>
                  <a:cubicBezTo>
                    <a:pt x="21830" y="45464"/>
                    <a:pt x="21580" y="45614"/>
                    <a:pt x="21304" y="45865"/>
                  </a:cubicBezTo>
                  <a:cubicBezTo>
                    <a:pt x="20602" y="46466"/>
                    <a:pt x="19850" y="47043"/>
                    <a:pt x="19098" y="47569"/>
                  </a:cubicBezTo>
                  <a:cubicBezTo>
                    <a:pt x="17996" y="48346"/>
                    <a:pt x="16843" y="49023"/>
                    <a:pt x="15840" y="49875"/>
                  </a:cubicBezTo>
                  <a:cubicBezTo>
                    <a:pt x="15740" y="50527"/>
                    <a:pt x="15640" y="51153"/>
                    <a:pt x="15565" y="51755"/>
                  </a:cubicBezTo>
                  <a:cubicBezTo>
                    <a:pt x="15514" y="51755"/>
                    <a:pt x="15489" y="51755"/>
                    <a:pt x="15439" y="51755"/>
                  </a:cubicBezTo>
                  <a:cubicBezTo>
                    <a:pt x="15339" y="51203"/>
                    <a:pt x="15239" y="50677"/>
                    <a:pt x="15113" y="50151"/>
                  </a:cubicBezTo>
                  <a:cubicBezTo>
                    <a:pt x="14261" y="50151"/>
                    <a:pt x="13484" y="50076"/>
                    <a:pt x="12908" y="49424"/>
                  </a:cubicBezTo>
                  <a:cubicBezTo>
                    <a:pt x="12783" y="49299"/>
                    <a:pt x="12507" y="49299"/>
                    <a:pt x="12306" y="49248"/>
                  </a:cubicBezTo>
                  <a:cubicBezTo>
                    <a:pt x="12181" y="48973"/>
                    <a:pt x="12131" y="48647"/>
                    <a:pt x="11956" y="48446"/>
                  </a:cubicBezTo>
                  <a:cubicBezTo>
                    <a:pt x="10803" y="47018"/>
                    <a:pt x="10126" y="45364"/>
                    <a:pt x="9550" y="43659"/>
                  </a:cubicBezTo>
                  <a:cubicBezTo>
                    <a:pt x="9349" y="43083"/>
                    <a:pt x="9174" y="42481"/>
                    <a:pt x="8973" y="41905"/>
                  </a:cubicBezTo>
                  <a:cubicBezTo>
                    <a:pt x="8672" y="41955"/>
                    <a:pt x="8672" y="42181"/>
                    <a:pt x="8622" y="42356"/>
                  </a:cubicBezTo>
                  <a:cubicBezTo>
                    <a:pt x="8347" y="43459"/>
                    <a:pt x="8096" y="44587"/>
                    <a:pt x="7770" y="45715"/>
                  </a:cubicBezTo>
                  <a:cubicBezTo>
                    <a:pt x="7519" y="46617"/>
                    <a:pt x="7319" y="47519"/>
                    <a:pt x="7194" y="48446"/>
                  </a:cubicBezTo>
                  <a:cubicBezTo>
                    <a:pt x="6968" y="50176"/>
                    <a:pt x="7269" y="51855"/>
                    <a:pt x="7545" y="53534"/>
                  </a:cubicBezTo>
                  <a:cubicBezTo>
                    <a:pt x="7745" y="53484"/>
                    <a:pt x="7895" y="53459"/>
                    <a:pt x="8021" y="53409"/>
                  </a:cubicBezTo>
                  <a:close/>
                  <a:moveTo>
                    <a:pt x="42031" y="111630"/>
                  </a:moveTo>
                  <a:lnTo>
                    <a:pt x="42006" y="111630"/>
                  </a:lnTo>
                  <a:cubicBezTo>
                    <a:pt x="41680" y="112331"/>
                    <a:pt x="41053" y="112958"/>
                    <a:pt x="41229" y="114086"/>
                  </a:cubicBezTo>
                  <a:cubicBezTo>
                    <a:pt x="41429" y="113610"/>
                    <a:pt x="41530" y="113359"/>
                    <a:pt x="41630" y="113108"/>
                  </a:cubicBezTo>
                  <a:cubicBezTo>
                    <a:pt x="41780" y="112808"/>
                    <a:pt x="41780" y="112432"/>
                    <a:pt x="42231" y="112281"/>
                  </a:cubicBezTo>
                  <a:cubicBezTo>
                    <a:pt x="42206" y="113033"/>
                    <a:pt x="42006" y="113685"/>
                    <a:pt x="41630" y="114261"/>
                  </a:cubicBezTo>
                  <a:cubicBezTo>
                    <a:pt x="42031" y="114587"/>
                    <a:pt x="42031" y="114587"/>
                    <a:pt x="42532" y="114111"/>
                  </a:cubicBezTo>
                  <a:cubicBezTo>
                    <a:pt x="42582" y="114412"/>
                    <a:pt x="42632" y="114712"/>
                    <a:pt x="42657" y="115038"/>
                  </a:cubicBezTo>
                  <a:cubicBezTo>
                    <a:pt x="43510" y="115489"/>
                    <a:pt x="44236" y="116141"/>
                    <a:pt x="45239" y="116191"/>
                  </a:cubicBezTo>
                  <a:cubicBezTo>
                    <a:pt x="45339" y="116041"/>
                    <a:pt x="45414" y="115966"/>
                    <a:pt x="45465" y="115865"/>
                  </a:cubicBezTo>
                  <a:cubicBezTo>
                    <a:pt x="45540" y="115740"/>
                    <a:pt x="45590" y="115590"/>
                    <a:pt x="45615" y="115439"/>
                  </a:cubicBezTo>
                  <a:cubicBezTo>
                    <a:pt x="45840" y="113860"/>
                    <a:pt x="46066" y="112256"/>
                    <a:pt x="45866" y="110652"/>
                  </a:cubicBezTo>
                  <a:cubicBezTo>
                    <a:pt x="45615" y="108296"/>
                    <a:pt x="45615" y="105966"/>
                    <a:pt x="45891" y="103610"/>
                  </a:cubicBezTo>
                  <a:cubicBezTo>
                    <a:pt x="46166" y="101279"/>
                    <a:pt x="46367" y="98948"/>
                    <a:pt x="46492" y="96592"/>
                  </a:cubicBezTo>
                  <a:cubicBezTo>
                    <a:pt x="46592" y="94813"/>
                    <a:pt x="46542" y="93008"/>
                    <a:pt x="46542" y="91204"/>
                  </a:cubicBezTo>
                  <a:cubicBezTo>
                    <a:pt x="46542" y="90953"/>
                    <a:pt x="46492" y="90677"/>
                    <a:pt x="46442" y="90427"/>
                  </a:cubicBezTo>
                  <a:cubicBezTo>
                    <a:pt x="46417" y="90276"/>
                    <a:pt x="46317" y="90126"/>
                    <a:pt x="46267" y="89950"/>
                  </a:cubicBezTo>
                  <a:cubicBezTo>
                    <a:pt x="45790" y="90051"/>
                    <a:pt x="45565" y="90577"/>
                    <a:pt x="45089" y="90376"/>
                  </a:cubicBezTo>
                  <a:cubicBezTo>
                    <a:pt x="45038" y="90201"/>
                    <a:pt x="45013" y="90026"/>
                    <a:pt x="44963" y="89825"/>
                  </a:cubicBezTo>
                  <a:cubicBezTo>
                    <a:pt x="44437" y="89825"/>
                    <a:pt x="43911" y="89800"/>
                    <a:pt x="43384" y="89825"/>
                  </a:cubicBezTo>
                  <a:cubicBezTo>
                    <a:pt x="43259" y="89825"/>
                    <a:pt x="43084" y="89850"/>
                    <a:pt x="42958" y="89925"/>
                  </a:cubicBezTo>
                  <a:cubicBezTo>
                    <a:pt x="42156" y="90502"/>
                    <a:pt x="41229" y="90502"/>
                    <a:pt x="40302" y="90602"/>
                  </a:cubicBezTo>
                  <a:cubicBezTo>
                    <a:pt x="39550" y="90677"/>
                    <a:pt x="38923" y="90577"/>
                    <a:pt x="38271" y="90226"/>
                  </a:cubicBezTo>
                  <a:cubicBezTo>
                    <a:pt x="38246" y="90201"/>
                    <a:pt x="38146" y="90251"/>
                    <a:pt x="38096" y="90276"/>
                  </a:cubicBezTo>
                  <a:cubicBezTo>
                    <a:pt x="38096" y="90477"/>
                    <a:pt x="38146" y="90702"/>
                    <a:pt x="38121" y="90928"/>
                  </a:cubicBezTo>
                  <a:cubicBezTo>
                    <a:pt x="38096" y="91179"/>
                    <a:pt x="38046" y="91429"/>
                    <a:pt x="37996" y="91680"/>
                  </a:cubicBezTo>
                  <a:cubicBezTo>
                    <a:pt x="37770" y="93058"/>
                    <a:pt x="37595" y="94437"/>
                    <a:pt x="37695" y="95815"/>
                  </a:cubicBezTo>
                  <a:cubicBezTo>
                    <a:pt x="37896" y="98522"/>
                    <a:pt x="38372" y="101153"/>
                    <a:pt x="39324" y="103685"/>
                  </a:cubicBezTo>
                  <a:cubicBezTo>
                    <a:pt x="39650" y="104562"/>
                    <a:pt x="39976" y="105439"/>
                    <a:pt x="40277" y="106316"/>
                  </a:cubicBezTo>
                  <a:cubicBezTo>
                    <a:pt x="40377" y="106592"/>
                    <a:pt x="40502" y="106893"/>
                    <a:pt x="40502" y="107169"/>
                  </a:cubicBezTo>
                  <a:cubicBezTo>
                    <a:pt x="40527" y="107545"/>
                    <a:pt x="40627" y="107845"/>
                    <a:pt x="40778" y="108146"/>
                  </a:cubicBezTo>
                  <a:cubicBezTo>
                    <a:pt x="41154" y="108973"/>
                    <a:pt x="41304" y="109850"/>
                    <a:pt x="41354" y="110753"/>
                  </a:cubicBezTo>
                  <a:cubicBezTo>
                    <a:pt x="41354" y="111028"/>
                    <a:pt x="41404" y="111329"/>
                    <a:pt x="41429" y="111580"/>
                  </a:cubicBezTo>
                  <a:cubicBezTo>
                    <a:pt x="41655" y="111605"/>
                    <a:pt x="41830" y="111630"/>
                    <a:pt x="42031" y="111630"/>
                  </a:cubicBezTo>
                  <a:close/>
                  <a:moveTo>
                    <a:pt x="22707" y="26166"/>
                  </a:moveTo>
                  <a:cubicBezTo>
                    <a:pt x="22983" y="25965"/>
                    <a:pt x="23234" y="25965"/>
                    <a:pt x="23459" y="26241"/>
                  </a:cubicBezTo>
                  <a:cubicBezTo>
                    <a:pt x="23259" y="26266"/>
                    <a:pt x="23058" y="26291"/>
                    <a:pt x="22833" y="26316"/>
                  </a:cubicBezTo>
                  <a:cubicBezTo>
                    <a:pt x="22908" y="26642"/>
                    <a:pt x="22958" y="26892"/>
                    <a:pt x="22983" y="27143"/>
                  </a:cubicBezTo>
                  <a:cubicBezTo>
                    <a:pt x="23008" y="27720"/>
                    <a:pt x="22733" y="28020"/>
                    <a:pt x="22131" y="28045"/>
                  </a:cubicBezTo>
                  <a:cubicBezTo>
                    <a:pt x="21830" y="28045"/>
                    <a:pt x="21555" y="28020"/>
                    <a:pt x="21179" y="27995"/>
                  </a:cubicBezTo>
                  <a:cubicBezTo>
                    <a:pt x="21279" y="28171"/>
                    <a:pt x="21304" y="28346"/>
                    <a:pt x="21404" y="28396"/>
                  </a:cubicBezTo>
                  <a:cubicBezTo>
                    <a:pt x="21655" y="28572"/>
                    <a:pt x="21956" y="28672"/>
                    <a:pt x="22231" y="28547"/>
                  </a:cubicBezTo>
                  <a:cubicBezTo>
                    <a:pt x="22582" y="28421"/>
                    <a:pt x="22908" y="28271"/>
                    <a:pt x="23234" y="28070"/>
                  </a:cubicBezTo>
                  <a:cubicBezTo>
                    <a:pt x="23911" y="27720"/>
                    <a:pt x="24186" y="27193"/>
                    <a:pt x="23885" y="26416"/>
                  </a:cubicBezTo>
                  <a:cubicBezTo>
                    <a:pt x="24236" y="26567"/>
                    <a:pt x="24587" y="26692"/>
                    <a:pt x="24913" y="26867"/>
                  </a:cubicBezTo>
                  <a:cubicBezTo>
                    <a:pt x="25515" y="27193"/>
                    <a:pt x="26141" y="27369"/>
                    <a:pt x="26843" y="27394"/>
                  </a:cubicBezTo>
                  <a:cubicBezTo>
                    <a:pt x="28597" y="27444"/>
                    <a:pt x="30352" y="27469"/>
                    <a:pt x="32106" y="27519"/>
                  </a:cubicBezTo>
                  <a:cubicBezTo>
                    <a:pt x="32181" y="27519"/>
                    <a:pt x="32281" y="27419"/>
                    <a:pt x="32357" y="27369"/>
                  </a:cubicBezTo>
                  <a:cubicBezTo>
                    <a:pt x="32457" y="26216"/>
                    <a:pt x="32382" y="25364"/>
                    <a:pt x="31981" y="24511"/>
                  </a:cubicBezTo>
                  <a:cubicBezTo>
                    <a:pt x="31229" y="22933"/>
                    <a:pt x="30327" y="21504"/>
                    <a:pt x="29099" y="20251"/>
                  </a:cubicBezTo>
                  <a:cubicBezTo>
                    <a:pt x="28798" y="19925"/>
                    <a:pt x="28422" y="19674"/>
                    <a:pt x="28071" y="19399"/>
                  </a:cubicBezTo>
                  <a:cubicBezTo>
                    <a:pt x="27971" y="19323"/>
                    <a:pt x="27820" y="19323"/>
                    <a:pt x="27620" y="19273"/>
                  </a:cubicBezTo>
                  <a:cubicBezTo>
                    <a:pt x="27645" y="19599"/>
                    <a:pt x="27670" y="19825"/>
                    <a:pt x="27720" y="20025"/>
                  </a:cubicBezTo>
                  <a:cubicBezTo>
                    <a:pt x="27745" y="20251"/>
                    <a:pt x="27820" y="20476"/>
                    <a:pt x="27845" y="20677"/>
                  </a:cubicBezTo>
                  <a:cubicBezTo>
                    <a:pt x="27921" y="21354"/>
                    <a:pt x="27670" y="21679"/>
                    <a:pt x="26993" y="21730"/>
                  </a:cubicBezTo>
                  <a:cubicBezTo>
                    <a:pt x="26692" y="21730"/>
                    <a:pt x="26392" y="21704"/>
                    <a:pt x="26091" y="21730"/>
                  </a:cubicBezTo>
                  <a:cubicBezTo>
                    <a:pt x="25464" y="21780"/>
                    <a:pt x="25314" y="21905"/>
                    <a:pt x="25289" y="22557"/>
                  </a:cubicBezTo>
                  <a:cubicBezTo>
                    <a:pt x="25239" y="23684"/>
                    <a:pt x="24713" y="24361"/>
                    <a:pt x="23610" y="24637"/>
                  </a:cubicBezTo>
                  <a:cubicBezTo>
                    <a:pt x="23409" y="24687"/>
                    <a:pt x="23184" y="24812"/>
                    <a:pt x="23058" y="24988"/>
                  </a:cubicBezTo>
                  <a:cubicBezTo>
                    <a:pt x="22883" y="25238"/>
                    <a:pt x="22733" y="25564"/>
                    <a:pt x="22607" y="25865"/>
                  </a:cubicBezTo>
                  <a:cubicBezTo>
                    <a:pt x="22582" y="25940"/>
                    <a:pt x="22682" y="26065"/>
                    <a:pt x="22707" y="26166"/>
                  </a:cubicBezTo>
                  <a:cubicBezTo>
                    <a:pt x="22657" y="26115"/>
                    <a:pt x="22607" y="26065"/>
                    <a:pt x="22557" y="26040"/>
                  </a:cubicBezTo>
                  <a:cubicBezTo>
                    <a:pt x="22532" y="26040"/>
                    <a:pt x="22482" y="26090"/>
                    <a:pt x="22432" y="26115"/>
                  </a:cubicBezTo>
                  <a:cubicBezTo>
                    <a:pt x="22457" y="26115"/>
                    <a:pt x="22507" y="26115"/>
                    <a:pt x="22532" y="26115"/>
                  </a:cubicBezTo>
                  <a:cubicBezTo>
                    <a:pt x="22582" y="26115"/>
                    <a:pt x="22657" y="26141"/>
                    <a:pt x="22707" y="26166"/>
                  </a:cubicBezTo>
                  <a:close/>
                  <a:moveTo>
                    <a:pt x="14412" y="49048"/>
                  </a:moveTo>
                  <a:cubicBezTo>
                    <a:pt x="14512" y="48998"/>
                    <a:pt x="14612" y="48948"/>
                    <a:pt x="14687" y="48898"/>
                  </a:cubicBezTo>
                  <a:cubicBezTo>
                    <a:pt x="14788" y="48873"/>
                    <a:pt x="14863" y="48822"/>
                    <a:pt x="14963" y="48772"/>
                  </a:cubicBezTo>
                  <a:cubicBezTo>
                    <a:pt x="15063" y="48998"/>
                    <a:pt x="15139" y="49198"/>
                    <a:pt x="15214" y="49374"/>
                  </a:cubicBezTo>
                  <a:cubicBezTo>
                    <a:pt x="15540" y="49474"/>
                    <a:pt x="15740" y="49299"/>
                    <a:pt x="15941" y="49123"/>
                  </a:cubicBezTo>
                  <a:cubicBezTo>
                    <a:pt x="16116" y="48948"/>
                    <a:pt x="16291" y="48747"/>
                    <a:pt x="16517" y="48597"/>
                  </a:cubicBezTo>
                  <a:cubicBezTo>
                    <a:pt x="16743" y="48396"/>
                    <a:pt x="16993" y="48246"/>
                    <a:pt x="17219" y="48070"/>
                  </a:cubicBezTo>
                  <a:cubicBezTo>
                    <a:pt x="17419" y="47920"/>
                    <a:pt x="17670" y="47845"/>
                    <a:pt x="17795" y="47569"/>
                  </a:cubicBezTo>
                  <a:cubicBezTo>
                    <a:pt x="14211" y="46918"/>
                    <a:pt x="15239" y="47319"/>
                    <a:pt x="12332" y="45414"/>
                  </a:cubicBezTo>
                  <a:cubicBezTo>
                    <a:pt x="12206" y="45790"/>
                    <a:pt x="12056" y="46166"/>
                    <a:pt x="11930" y="46542"/>
                  </a:cubicBezTo>
                  <a:cubicBezTo>
                    <a:pt x="11880" y="46141"/>
                    <a:pt x="11956" y="45790"/>
                    <a:pt x="12031" y="45439"/>
                  </a:cubicBezTo>
                  <a:cubicBezTo>
                    <a:pt x="12131" y="44662"/>
                    <a:pt x="11730" y="44161"/>
                    <a:pt x="11128" y="43534"/>
                  </a:cubicBezTo>
                  <a:cubicBezTo>
                    <a:pt x="11003" y="44136"/>
                    <a:pt x="10903" y="44612"/>
                    <a:pt x="10828" y="45088"/>
                  </a:cubicBezTo>
                  <a:cubicBezTo>
                    <a:pt x="10803" y="45263"/>
                    <a:pt x="10828" y="45464"/>
                    <a:pt x="10903" y="45614"/>
                  </a:cubicBezTo>
                  <a:cubicBezTo>
                    <a:pt x="11229" y="46266"/>
                    <a:pt x="11555" y="46893"/>
                    <a:pt x="11905" y="47494"/>
                  </a:cubicBezTo>
                  <a:cubicBezTo>
                    <a:pt x="12006" y="47669"/>
                    <a:pt x="12106" y="47895"/>
                    <a:pt x="12407" y="47870"/>
                  </a:cubicBezTo>
                  <a:cubicBezTo>
                    <a:pt x="12532" y="47644"/>
                    <a:pt x="12657" y="47419"/>
                    <a:pt x="12908" y="46993"/>
                  </a:cubicBezTo>
                  <a:cubicBezTo>
                    <a:pt x="12858" y="47544"/>
                    <a:pt x="12808" y="47870"/>
                    <a:pt x="12783" y="48221"/>
                  </a:cubicBezTo>
                  <a:cubicBezTo>
                    <a:pt x="12783" y="48497"/>
                    <a:pt x="12908" y="48722"/>
                    <a:pt x="13209" y="48772"/>
                  </a:cubicBezTo>
                  <a:cubicBezTo>
                    <a:pt x="13334" y="48647"/>
                    <a:pt x="13434" y="48547"/>
                    <a:pt x="13660" y="48321"/>
                  </a:cubicBezTo>
                  <a:cubicBezTo>
                    <a:pt x="13685" y="48672"/>
                    <a:pt x="13710" y="48948"/>
                    <a:pt x="13735" y="49248"/>
                  </a:cubicBezTo>
                  <a:cubicBezTo>
                    <a:pt x="13936" y="49048"/>
                    <a:pt x="14061" y="48898"/>
                    <a:pt x="14211" y="48722"/>
                  </a:cubicBezTo>
                  <a:cubicBezTo>
                    <a:pt x="14311" y="48873"/>
                    <a:pt x="14387" y="48973"/>
                    <a:pt x="14437" y="49073"/>
                  </a:cubicBezTo>
                  <a:cubicBezTo>
                    <a:pt x="14412" y="49123"/>
                    <a:pt x="14387" y="49173"/>
                    <a:pt x="14362" y="49248"/>
                  </a:cubicBezTo>
                  <a:cubicBezTo>
                    <a:pt x="14362" y="49248"/>
                    <a:pt x="14387" y="49274"/>
                    <a:pt x="14412" y="49299"/>
                  </a:cubicBezTo>
                  <a:cubicBezTo>
                    <a:pt x="14412" y="49198"/>
                    <a:pt x="14412" y="49123"/>
                    <a:pt x="14412" y="49048"/>
                  </a:cubicBezTo>
                  <a:close/>
                  <a:moveTo>
                    <a:pt x="54287" y="118322"/>
                  </a:moveTo>
                  <a:cubicBezTo>
                    <a:pt x="54161" y="118246"/>
                    <a:pt x="54036" y="118196"/>
                    <a:pt x="53861" y="118096"/>
                  </a:cubicBezTo>
                  <a:cubicBezTo>
                    <a:pt x="53936" y="116993"/>
                    <a:pt x="53911" y="115890"/>
                    <a:pt x="53033" y="114963"/>
                  </a:cubicBezTo>
                  <a:cubicBezTo>
                    <a:pt x="52683" y="114913"/>
                    <a:pt x="52307" y="114838"/>
                    <a:pt x="51906" y="115013"/>
                  </a:cubicBezTo>
                  <a:cubicBezTo>
                    <a:pt x="52532" y="116592"/>
                    <a:pt x="52582" y="116893"/>
                    <a:pt x="52457" y="118647"/>
                  </a:cubicBezTo>
                  <a:cubicBezTo>
                    <a:pt x="52432" y="118697"/>
                    <a:pt x="52532" y="118773"/>
                    <a:pt x="52607" y="118873"/>
                  </a:cubicBezTo>
                  <a:cubicBezTo>
                    <a:pt x="53134" y="118672"/>
                    <a:pt x="53710" y="118472"/>
                    <a:pt x="54262" y="118271"/>
                  </a:cubicBezTo>
                  <a:cubicBezTo>
                    <a:pt x="54763" y="117971"/>
                    <a:pt x="55314" y="117745"/>
                    <a:pt x="55715" y="117244"/>
                  </a:cubicBezTo>
                  <a:cubicBezTo>
                    <a:pt x="55640" y="117018"/>
                    <a:pt x="55565" y="116818"/>
                    <a:pt x="55540" y="116592"/>
                  </a:cubicBezTo>
                  <a:cubicBezTo>
                    <a:pt x="55515" y="116342"/>
                    <a:pt x="55565" y="116091"/>
                    <a:pt x="55565" y="115815"/>
                  </a:cubicBezTo>
                  <a:cubicBezTo>
                    <a:pt x="55540" y="115414"/>
                    <a:pt x="55264" y="115063"/>
                    <a:pt x="54813" y="114963"/>
                  </a:cubicBezTo>
                  <a:cubicBezTo>
                    <a:pt x="54512" y="114863"/>
                    <a:pt x="54161" y="114838"/>
                    <a:pt x="53835" y="115013"/>
                  </a:cubicBezTo>
                  <a:cubicBezTo>
                    <a:pt x="53861" y="115164"/>
                    <a:pt x="53886" y="115314"/>
                    <a:pt x="53961" y="115439"/>
                  </a:cubicBezTo>
                  <a:cubicBezTo>
                    <a:pt x="54412" y="116266"/>
                    <a:pt x="54512" y="117118"/>
                    <a:pt x="54236" y="118021"/>
                  </a:cubicBezTo>
                  <a:cubicBezTo>
                    <a:pt x="54211" y="118096"/>
                    <a:pt x="54262" y="118221"/>
                    <a:pt x="54287" y="118322"/>
                  </a:cubicBezTo>
                  <a:close/>
                  <a:moveTo>
                    <a:pt x="12357" y="111780"/>
                  </a:moveTo>
                  <a:lnTo>
                    <a:pt x="12332" y="111780"/>
                  </a:lnTo>
                  <a:cubicBezTo>
                    <a:pt x="12332" y="111680"/>
                    <a:pt x="12357" y="111529"/>
                    <a:pt x="12332" y="111504"/>
                  </a:cubicBezTo>
                  <a:cubicBezTo>
                    <a:pt x="12081" y="111404"/>
                    <a:pt x="11830" y="111354"/>
                    <a:pt x="11655" y="111529"/>
                  </a:cubicBezTo>
                  <a:cubicBezTo>
                    <a:pt x="11705" y="112733"/>
                    <a:pt x="11755" y="113860"/>
                    <a:pt x="11805" y="115013"/>
                  </a:cubicBezTo>
                  <a:cubicBezTo>
                    <a:pt x="11905" y="115038"/>
                    <a:pt x="12006" y="115063"/>
                    <a:pt x="12106" y="115038"/>
                  </a:cubicBezTo>
                  <a:cubicBezTo>
                    <a:pt x="12256" y="115038"/>
                    <a:pt x="12407" y="114988"/>
                    <a:pt x="12557" y="114938"/>
                  </a:cubicBezTo>
                  <a:cubicBezTo>
                    <a:pt x="12783" y="114863"/>
                    <a:pt x="12958" y="114712"/>
                    <a:pt x="12983" y="114487"/>
                  </a:cubicBezTo>
                  <a:cubicBezTo>
                    <a:pt x="13033" y="113509"/>
                    <a:pt x="13134" y="112532"/>
                    <a:pt x="12357" y="111780"/>
                  </a:cubicBezTo>
                  <a:close/>
                  <a:moveTo>
                    <a:pt x="33234" y="75088"/>
                  </a:moveTo>
                  <a:cubicBezTo>
                    <a:pt x="33058" y="75188"/>
                    <a:pt x="32883" y="75289"/>
                    <a:pt x="32708" y="75389"/>
                  </a:cubicBezTo>
                  <a:cubicBezTo>
                    <a:pt x="32507" y="75414"/>
                    <a:pt x="32307" y="75464"/>
                    <a:pt x="32106" y="75489"/>
                  </a:cubicBezTo>
                  <a:cubicBezTo>
                    <a:pt x="31780" y="75564"/>
                    <a:pt x="31429" y="75615"/>
                    <a:pt x="31129" y="75740"/>
                  </a:cubicBezTo>
                  <a:cubicBezTo>
                    <a:pt x="29399" y="76341"/>
                    <a:pt x="27620" y="76767"/>
                    <a:pt x="25840" y="77168"/>
                  </a:cubicBezTo>
                  <a:cubicBezTo>
                    <a:pt x="24662" y="77444"/>
                    <a:pt x="23484" y="77594"/>
                    <a:pt x="22281" y="77594"/>
                  </a:cubicBezTo>
                  <a:cubicBezTo>
                    <a:pt x="20201" y="77569"/>
                    <a:pt x="18096" y="77569"/>
                    <a:pt x="16016" y="77569"/>
                  </a:cubicBezTo>
                  <a:cubicBezTo>
                    <a:pt x="14512" y="77594"/>
                    <a:pt x="13033" y="77319"/>
                    <a:pt x="11580" y="77018"/>
                  </a:cubicBezTo>
                  <a:cubicBezTo>
                    <a:pt x="10677" y="76818"/>
                    <a:pt x="9900" y="76366"/>
                    <a:pt x="9199" y="75790"/>
                  </a:cubicBezTo>
                  <a:cubicBezTo>
                    <a:pt x="8973" y="75615"/>
                    <a:pt x="8748" y="75414"/>
                    <a:pt x="8472" y="75188"/>
                  </a:cubicBezTo>
                  <a:cubicBezTo>
                    <a:pt x="8397" y="75615"/>
                    <a:pt x="8321" y="75965"/>
                    <a:pt x="8271" y="76341"/>
                  </a:cubicBezTo>
                  <a:cubicBezTo>
                    <a:pt x="8447" y="76467"/>
                    <a:pt x="8597" y="76592"/>
                    <a:pt x="8773" y="76667"/>
                  </a:cubicBezTo>
                  <a:cubicBezTo>
                    <a:pt x="10226" y="77244"/>
                    <a:pt x="11605" y="77970"/>
                    <a:pt x="13134" y="78371"/>
                  </a:cubicBezTo>
                  <a:cubicBezTo>
                    <a:pt x="14186" y="78647"/>
                    <a:pt x="15214" y="78898"/>
                    <a:pt x="16316" y="78948"/>
                  </a:cubicBezTo>
                  <a:cubicBezTo>
                    <a:pt x="19299" y="79048"/>
                    <a:pt x="22281" y="78923"/>
                    <a:pt x="25239" y="78396"/>
                  </a:cubicBezTo>
                  <a:cubicBezTo>
                    <a:pt x="25715" y="78321"/>
                    <a:pt x="26191" y="78271"/>
                    <a:pt x="26667" y="78121"/>
                  </a:cubicBezTo>
                  <a:cubicBezTo>
                    <a:pt x="28497" y="77569"/>
                    <a:pt x="30176" y="76717"/>
                    <a:pt x="31880" y="75815"/>
                  </a:cubicBezTo>
                  <a:cubicBezTo>
                    <a:pt x="31981" y="75765"/>
                    <a:pt x="32006" y="75615"/>
                    <a:pt x="32081" y="75489"/>
                  </a:cubicBezTo>
                  <a:cubicBezTo>
                    <a:pt x="32307" y="75564"/>
                    <a:pt x="32532" y="75589"/>
                    <a:pt x="32682" y="75339"/>
                  </a:cubicBezTo>
                  <a:cubicBezTo>
                    <a:pt x="32883" y="75314"/>
                    <a:pt x="33134" y="75339"/>
                    <a:pt x="33234" y="75088"/>
                  </a:cubicBezTo>
                  <a:cubicBezTo>
                    <a:pt x="33284" y="75063"/>
                    <a:pt x="33359" y="75038"/>
                    <a:pt x="33434" y="75013"/>
                  </a:cubicBezTo>
                  <a:cubicBezTo>
                    <a:pt x="33384" y="75038"/>
                    <a:pt x="33309" y="75063"/>
                    <a:pt x="33234" y="75088"/>
                  </a:cubicBezTo>
                  <a:close/>
                  <a:moveTo>
                    <a:pt x="30652" y="34762"/>
                  </a:moveTo>
                  <a:cubicBezTo>
                    <a:pt x="31429" y="34687"/>
                    <a:pt x="32231" y="34637"/>
                    <a:pt x="33008" y="34537"/>
                  </a:cubicBezTo>
                  <a:cubicBezTo>
                    <a:pt x="34738" y="34311"/>
                    <a:pt x="36517" y="34361"/>
                    <a:pt x="38271" y="34361"/>
                  </a:cubicBezTo>
                  <a:cubicBezTo>
                    <a:pt x="38948" y="34361"/>
                    <a:pt x="39600" y="34311"/>
                    <a:pt x="40277" y="33960"/>
                  </a:cubicBezTo>
                  <a:cubicBezTo>
                    <a:pt x="40226" y="33158"/>
                    <a:pt x="40126" y="32356"/>
                    <a:pt x="40076" y="31529"/>
                  </a:cubicBezTo>
                  <a:cubicBezTo>
                    <a:pt x="40026" y="30677"/>
                    <a:pt x="40001" y="29825"/>
                    <a:pt x="39976" y="28948"/>
                  </a:cubicBezTo>
                  <a:cubicBezTo>
                    <a:pt x="39976" y="28146"/>
                    <a:pt x="39976" y="27319"/>
                    <a:pt x="39976" y="26416"/>
                  </a:cubicBezTo>
                  <a:cubicBezTo>
                    <a:pt x="40151" y="26115"/>
                    <a:pt x="40552" y="25990"/>
                    <a:pt x="40953" y="25915"/>
                  </a:cubicBezTo>
                  <a:cubicBezTo>
                    <a:pt x="41805" y="25765"/>
                    <a:pt x="42657" y="25639"/>
                    <a:pt x="43510" y="25514"/>
                  </a:cubicBezTo>
                  <a:cubicBezTo>
                    <a:pt x="43760" y="25489"/>
                    <a:pt x="44011" y="25464"/>
                    <a:pt x="44236" y="25439"/>
                  </a:cubicBezTo>
                  <a:cubicBezTo>
                    <a:pt x="44437" y="25063"/>
                    <a:pt x="44337" y="24737"/>
                    <a:pt x="44236" y="24411"/>
                  </a:cubicBezTo>
                  <a:cubicBezTo>
                    <a:pt x="43685" y="22857"/>
                    <a:pt x="43485" y="21203"/>
                    <a:pt x="43184" y="19599"/>
                  </a:cubicBezTo>
                  <a:cubicBezTo>
                    <a:pt x="43159" y="19524"/>
                    <a:pt x="43159" y="19449"/>
                    <a:pt x="43134" y="19374"/>
                  </a:cubicBezTo>
                  <a:cubicBezTo>
                    <a:pt x="42231" y="16542"/>
                    <a:pt x="41981" y="13584"/>
                    <a:pt x="41304" y="10727"/>
                  </a:cubicBezTo>
                  <a:cubicBezTo>
                    <a:pt x="40853" y="8747"/>
                    <a:pt x="40402" y="6792"/>
                    <a:pt x="39951" y="4812"/>
                  </a:cubicBezTo>
                  <a:cubicBezTo>
                    <a:pt x="39825" y="4286"/>
                    <a:pt x="39725" y="3734"/>
                    <a:pt x="39625" y="3183"/>
                  </a:cubicBezTo>
                  <a:cubicBezTo>
                    <a:pt x="39475" y="2181"/>
                    <a:pt x="39625" y="1228"/>
                    <a:pt x="40101" y="351"/>
                  </a:cubicBezTo>
                  <a:cubicBezTo>
                    <a:pt x="40126" y="276"/>
                    <a:pt x="40176" y="226"/>
                    <a:pt x="40226" y="176"/>
                  </a:cubicBezTo>
                  <a:cubicBezTo>
                    <a:pt x="40277" y="125"/>
                    <a:pt x="40352" y="100"/>
                    <a:pt x="40477" y="0"/>
                  </a:cubicBezTo>
                  <a:cubicBezTo>
                    <a:pt x="40652" y="125"/>
                    <a:pt x="40903" y="226"/>
                    <a:pt x="41079" y="426"/>
                  </a:cubicBezTo>
                  <a:cubicBezTo>
                    <a:pt x="42081" y="1554"/>
                    <a:pt x="42758" y="2882"/>
                    <a:pt x="43134" y="4336"/>
                  </a:cubicBezTo>
                  <a:cubicBezTo>
                    <a:pt x="43760" y="6692"/>
                    <a:pt x="44362" y="9048"/>
                    <a:pt x="45013" y="11379"/>
                  </a:cubicBezTo>
                  <a:cubicBezTo>
                    <a:pt x="45665" y="13760"/>
                    <a:pt x="46141" y="16166"/>
                    <a:pt x="46793" y="18547"/>
                  </a:cubicBezTo>
                  <a:cubicBezTo>
                    <a:pt x="47219" y="20251"/>
                    <a:pt x="47670" y="21955"/>
                    <a:pt x="48171" y="23634"/>
                  </a:cubicBezTo>
                  <a:cubicBezTo>
                    <a:pt x="48322" y="24186"/>
                    <a:pt x="48597" y="24737"/>
                    <a:pt x="48823" y="25288"/>
                  </a:cubicBezTo>
                  <a:cubicBezTo>
                    <a:pt x="49851" y="25364"/>
                    <a:pt x="50828" y="25464"/>
                    <a:pt x="51780" y="25539"/>
                  </a:cubicBezTo>
                  <a:cubicBezTo>
                    <a:pt x="54663" y="25840"/>
                    <a:pt x="57319" y="26767"/>
                    <a:pt x="59876" y="28070"/>
                  </a:cubicBezTo>
                  <a:cubicBezTo>
                    <a:pt x="60377" y="28321"/>
                    <a:pt x="60653" y="28722"/>
                    <a:pt x="60728" y="29298"/>
                  </a:cubicBezTo>
                  <a:cubicBezTo>
                    <a:pt x="61003" y="31579"/>
                    <a:pt x="61229" y="33835"/>
                    <a:pt x="61029" y="36116"/>
                  </a:cubicBezTo>
                  <a:cubicBezTo>
                    <a:pt x="60853" y="38221"/>
                    <a:pt x="60678" y="40301"/>
                    <a:pt x="60226" y="42331"/>
                  </a:cubicBezTo>
                  <a:cubicBezTo>
                    <a:pt x="59500" y="45564"/>
                    <a:pt x="58748" y="48747"/>
                    <a:pt x="56968" y="51604"/>
                  </a:cubicBezTo>
                  <a:cubicBezTo>
                    <a:pt x="56091" y="53008"/>
                    <a:pt x="54988" y="54236"/>
                    <a:pt x="53886" y="55439"/>
                  </a:cubicBezTo>
                  <a:cubicBezTo>
                    <a:pt x="53585" y="55765"/>
                    <a:pt x="53234" y="56066"/>
                    <a:pt x="52933" y="56391"/>
                  </a:cubicBezTo>
                  <a:cubicBezTo>
                    <a:pt x="52632" y="56742"/>
                    <a:pt x="52307" y="57043"/>
                    <a:pt x="51856" y="57118"/>
                  </a:cubicBezTo>
                  <a:cubicBezTo>
                    <a:pt x="51104" y="56617"/>
                    <a:pt x="50477" y="56015"/>
                    <a:pt x="50026" y="55238"/>
                  </a:cubicBezTo>
                  <a:cubicBezTo>
                    <a:pt x="49800" y="54837"/>
                    <a:pt x="49475" y="54512"/>
                    <a:pt x="49174" y="54186"/>
                  </a:cubicBezTo>
                  <a:cubicBezTo>
                    <a:pt x="48547" y="53559"/>
                    <a:pt x="47896" y="52908"/>
                    <a:pt x="47244" y="52306"/>
                  </a:cubicBezTo>
                  <a:cubicBezTo>
                    <a:pt x="46818" y="51880"/>
                    <a:pt x="46342" y="51529"/>
                    <a:pt x="45891" y="51128"/>
                  </a:cubicBezTo>
                  <a:cubicBezTo>
                    <a:pt x="45640" y="50878"/>
                    <a:pt x="45389" y="50577"/>
                    <a:pt x="45189" y="50326"/>
                  </a:cubicBezTo>
                  <a:cubicBezTo>
                    <a:pt x="45038" y="50376"/>
                    <a:pt x="44938" y="50376"/>
                    <a:pt x="44888" y="50426"/>
                  </a:cubicBezTo>
                  <a:cubicBezTo>
                    <a:pt x="44061" y="51078"/>
                    <a:pt x="43209" y="51680"/>
                    <a:pt x="42432" y="52381"/>
                  </a:cubicBezTo>
                  <a:cubicBezTo>
                    <a:pt x="41179" y="53459"/>
                    <a:pt x="39750" y="54286"/>
                    <a:pt x="38397" y="55213"/>
                  </a:cubicBezTo>
                  <a:cubicBezTo>
                    <a:pt x="38046" y="55489"/>
                    <a:pt x="37670" y="55715"/>
                    <a:pt x="37294" y="55965"/>
                  </a:cubicBezTo>
                  <a:cubicBezTo>
                    <a:pt x="36492" y="56517"/>
                    <a:pt x="35615" y="56792"/>
                    <a:pt x="34637" y="56717"/>
                  </a:cubicBezTo>
                  <a:cubicBezTo>
                    <a:pt x="34337" y="56692"/>
                    <a:pt x="34061" y="56717"/>
                    <a:pt x="33710" y="56717"/>
                  </a:cubicBezTo>
                  <a:cubicBezTo>
                    <a:pt x="33660" y="56968"/>
                    <a:pt x="33635" y="57193"/>
                    <a:pt x="33610" y="57394"/>
                  </a:cubicBezTo>
                  <a:cubicBezTo>
                    <a:pt x="33585" y="57619"/>
                    <a:pt x="33585" y="57845"/>
                    <a:pt x="33610" y="58071"/>
                  </a:cubicBezTo>
                  <a:cubicBezTo>
                    <a:pt x="33685" y="59950"/>
                    <a:pt x="33434" y="61805"/>
                    <a:pt x="32933" y="63609"/>
                  </a:cubicBezTo>
                  <a:cubicBezTo>
                    <a:pt x="32682" y="64487"/>
                    <a:pt x="32833" y="65213"/>
                    <a:pt x="33409" y="65990"/>
                  </a:cubicBezTo>
                  <a:cubicBezTo>
                    <a:pt x="34938" y="68071"/>
                    <a:pt x="36191" y="70326"/>
                    <a:pt x="36768" y="72908"/>
                  </a:cubicBezTo>
                  <a:cubicBezTo>
                    <a:pt x="36868" y="73359"/>
                    <a:pt x="37018" y="73835"/>
                    <a:pt x="37043" y="74336"/>
                  </a:cubicBezTo>
                  <a:cubicBezTo>
                    <a:pt x="37043" y="74762"/>
                    <a:pt x="36943" y="75188"/>
                    <a:pt x="36868" y="75690"/>
                  </a:cubicBezTo>
                  <a:cubicBezTo>
                    <a:pt x="37720" y="76492"/>
                    <a:pt x="38647" y="77244"/>
                    <a:pt x="39600" y="77970"/>
                  </a:cubicBezTo>
                  <a:cubicBezTo>
                    <a:pt x="40527" y="78697"/>
                    <a:pt x="41480" y="79449"/>
                    <a:pt x="42407" y="80176"/>
                  </a:cubicBezTo>
                  <a:cubicBezTo>
                    <a:pt x="42607" y="80326"/>
                    <a:pt x="42858" y="80452"/>
                    <a:pt x="43084" y="80577"/>
                  </a:cubicBezTo>
                  <a:cubicBezTo>
                    <a:pt x="43710" y="80903"/>
                    <a:pt x="44362" y="81178"/>
                    <a:pt x="44988" y="81529"/>
                  </a:cubicBezTo>
                  <a:cubicBezTo>
                    <a:pt x="45966" y="82081"/>
                    <a:pt x="46642" y="82858"/>
                    <a:pt x="46818" y="84061"/>
                  </a:cubicBezTo>
                  <a:cubicBezTo>
                    <a:pt x="47018" y="85464"/>
                    <a:pt x="47144" y="86893"/>
                    <a:pt x="46743" y="88271"/>
                  </a:cubicBezTo>
                  <a:cubicBezTo>
                    <a:pt x="46592" y="88798"/>
                    <a:pt x="46642" y="89249"/>
                    <a:pt x="46793" y="89775"/>
                  </a:cubicBezTo>
                  <a:cubicBezTo>
                    <a:pt x="47018" y="90602"/>
                    <a:pt x="47144" y="91479"/>
                    <a:pt x="47194" y="92331"/>
                  </a:cubicBezTo>
                  <a:cubicBezTo>
                    <a:pt x="47319" y="95389"/>
                    <a:pt x="47219" y="98447"/>
                    <a:pt x="46868" y="101504"/>
                  </a:cubicBezTo>
                  <a:cubicBezTo>
                    <a:pt x="46743" y="102682"/>
                    <a:pt x="46542" y="103885"/>
                    <a:pt x="46442" y="105063"/>
                  </a:cubicBezTo>
                  <a:cubicBezTo>
                    <a:pt x="46317" y="106893"/>
                    <a:pt x="46292" y="108722"/>
                    <a:pt x="46592" y="110552"/>
                  </a:cubicBezTo>
                  <a:cubicBezTo>
                    <a:pt x="46617" y="110727"/>
                    <a:pt x="46693" y="110928"/>
                    <a:pt x="46793" y="111053"/>
                  </a:cubicBezTo>
                  <a:cubicBezTo>
                    <a:pt x="47570" y="112006"/>
                    <a:pt x="48347" y="112983"/>
                    <a:pt x="49149" y="113910"/>
                  </a:cubicBezTo>
                  <a:cubicBezTo>
                    <a:pt x="49374" y="114211"/>
                    <a:pt x="49675" y="114311"/>
                    <a:pt x="50101" y="114286"/>
                  </a:cubicBezTo>
                  <a:cubicBezTo>
                    <a:pt x="51455" y="114236"/>
                    <a:pt x="52808" y="114362"/>
                    <a:pt x="54136" y="114337"/>
                  </a:cubicBezTo>
                  <a:cubicBezTo>
                    <a:pt x="55239" y="114311"/>
                    <a:pt x="55941" y="114662"/>
                    <a:pt x="56342" y="115966"/>
                  </a:cubicBezTo>
                  <a:cubicBezTo>
                    <a:pt x="56417" y="116216"/>
                    <a:pt x="56467" y="116492"/>
                    <a:pt x="56517" y="116743"/>
                  </a:cubicBezTo>
                  <a:cubicBezTo>
                    <a:pt x="56617" y="117344"/>
                    <a:pt x="56392" y="117795"/>
                    <a:pt x="55891" y="118171"/>
                  </a:cubicBezTo>
                  <a:cubicBezTo>
                    <a:pt x="54487" y="119199"/>
                    <a:pt x="52958" y="119850"/>
                    <a:pt x="51254" y="120026"/>
                  </a:cubicBezTo>
                  <a:cubicBezTo>
                    <a:pt x="49500" y="120201"/>
                    <a:pt x="47795" y="120627"/>
                    <a:pt x="46141" y="121254"/>
                  </a:cubicBezTo>
                  <a:cubicBezTo>
                    <a:pt x="45490" y="121479"/>
                    <a:pt x="44838" y="121479"/>
                    <a:pt x="44186" y="121229"/>
                  </a:cubicBezTo>
                  <a:cubicBezTo>
                    <a:pt x="44061" y="121179"/>
                    <a:pt x="43860" y="121078"/>
                    <a:pt x="43785" y="121129"/>
                  </a:cubicBezTo>
                  <a:cubicBezTo>
                    <a:pt x="43284" y="121454"/>
                    <a:pt x="42783" y="121179"/>
                    <a:pt x="42256" y="121179"/>
                  </a:cubicBezTo>
                  <a:cubicBezTo>
                    <a:pt x="41730" y="121179"/>
                    <a:pt x="41329" y="120953"/>
                    <a:pt x="40928" y="120677"/>
                  </a:cubicBezTo>
                  <a:cubicBezTo>
                    <a:pt x="40552" y="120402"/>
                    <a:pt x="40302" y="120051"/>
                    <a:pt x="40251" y="119575"/>
                  </a:cubicBezTo>
                  <a:cubicBezTo>
                    <a:pt x="40151" y="118597"/>
                    <a:pt x="40051" y="117645"/>
                    <a:pt x="39951" y="116667"/>
                  </a:cubicBezTo>
                  <a:cubicBezTo>
                    <a:pt x="39926" y="116517"/>
                    <a:pt x="39951" y="116367"/>
                    <a:pt x="39976" y="116216"/>
                  </a:cubicBezTo>
                  <a:cubicBezTo>
                    <a:pt x="40126" y="115615"/>
                    <a:pt x="40377" y="114988"/>
                    <a:pt x="40377" y="114387"/>
                  </a:cubicBezTo>
                  <a:cubicBezTo>
                    <a:pt x="40377" y="113785"/>
                    <a:pt x="40377" y="113209"/>
                    <a:pt x="40452" y="112607"/>
                  </a:cubicBezTo>
                  <a:cubicBezTo>
                    <a:pt x="40678" y="110928"/>
                    <a:pt x="40627" y="109249"/>
                    <a:pt x="39951" y="107645"/>
                  </a:cubicBezTo>
                  <a:cubicBezTo>
                    <a:pt x="39449" y="106467"/>
                    <a:pt x="39023" y="105289"/>
                    <a:pt x="38597" y="104086"/>
                  </a:cubicBezTo>
                  <a:cubicBezTo>
                    <a:pt x="37520" y="101103"/>
                    <a:pt x="36893" y="98046"/>
                    <a:pt x="36918" y="94863"/>
                  </a:cubicBezTo>
                  <a:cubicBezTo>
                    <a:pt x="36918" y="93434"/>
                    <a:pt x="37094" y="92031"/>
                    <a:pt x="37444" y="90652"/>
                  </a:cubicBezTo>
                  <a:cubicBezTo>
                    <a:pt x="37520" y="90402"/>
                    <a:pt x="37595" y="90151"/>
                    <a:pt x="37595" y="89900"/>
                  </a:cubicBezTo>
                  <a:cubicBezTo>
                    <a:pt x="37620" y="89299"/>
                    <a:pt x="37419" y="88848"/>
                    <a:pt x="36868" y="88497"/>
                  </a:cubicBezTo>
                  <a:cubicBezTo>
                    <a:pt x="36241" y="88121"/>
                    <a:pt x="35615" y="87820"/>
                    <a:pt x="34963" y="87544"/>
                  </a:cubicBezTo>
                  <a:cubicBezTo>
                    <a:pt x="32557" y="86567"/>
                    <a:pt x="30076" y="85940"/>
                    <a:pt x="27570" y="85063"/>
                  </a:cubicBezTo>
                  <a:cubicBezTo>
                    <a:pt x="27494" y="85314"/>
                    <a:pt x="27394" y="85539"/>
                    <a:pt x="27344" y="85790"/>
                  </a:cubicBezTo>
                  <a:cubicBezTo>
                    <a:pt x="26793" y="88597"/>
                    <a:pt x="25991" y="91304"/>
                    <a:pt x="24813" y="93910"/>
                  </a:cubicBezTo>
                  <a:cubicBezTo>
                    <a:pt x="24587" y="94361"/>
                    <a:pt x="24537" y="94813"/>
                    <a:pt x="24587" y="95314"/>
                  </a:cubicBezTo>
                  <a:cubicBezTo>
                    <a:pt x="24637" y="96091"/>
                    <a:pt x="24662" y="96868"/>
                    <a:pt x="24637" y="97670"/>
                  </a:cubicBezTo>
                  <a:cubicBezTo>
                    <a:pt x="24587" y="98747"/>
                    <a:pt x="24211" y="99700"/>
                    <a:pt x="23309" y="100402"/>
                  </a:cubicBezTo>
                  <a:cubicBezTo>
                    <a:pt x="22532" y="100978"/>
                    <a:pt x="21855" y="101680"/>
                    <a:pt x="21028" y="102206"/>
                  </a:cubicBezTo>
                  <a:cubicBezTo>
                    <a:pt x="20577" y="102507"/>
                    <a:pt x="20201" y="102783"/>
                    <a:pt x="19900" y="103209"/>
                  </a:cubicBezTo>
                  <a:cubicBezTo>
                    <a:pt x="19725" y="103459"/>
                    <a:pt x="19499" y="103660"/>
                    <a:pt x="19249" y="103835"/>
                  </a:cubicBezTo>
                  <a:cubicBezTo>
                    <a:pt x="17144" y="105189"/>
                    <a:pt x="15264" y="106868"/>
                    <a:pt x="13234" y="108347"/>
                  </a:cubicBezTo>
                  <a:cubicBezTo>
                    <a:pt x="12657" y="108748"/>
                    <a:pt x="12081" y="109149"/>
                    <a:pt x="11504" y="109575"/>
                  </a:cubicBezTo>
                  <a:cubicBezTo>
                    <a:pt x="11204" y="109775"/>
                    <a:pt x="10878" y="110001"/>
                    <a:pt x="10978" y="110477"/>
                  </a:cubicBezTo>
                  <a:cubicBezTo>
                    <a:pt x="11479" y="110778"/>
                    <a:pt x="11930" y="110352"/>
                    <a:pt x="12407" y="110402"/>
                  </a:cubicBezTo>
                  <a:cubicBezTo>
                    <a:pt x="13108" y="110878"/>
                    <a:pt x="13108" y="110903"/>
                    <a:pt x="13936" y="110903"/>
                  </a:cubicBezTo>
                  <a:cubicBezTo>
                    <a:pt x="14712" y="110928"/>
                    <a:pt x="15489" y="110903"/>
                    <a:pt x="16291" y="110928"/>
                  </a:cubicBezTo>
                  <a:cubicBezTo>
                    <a:pt x="16617" y="110928"/>
                    <a:pt x="16968" y="110978"/>
                    <a:pt x="17269" y="111103"/>
                  </a:cubicBezTo>
                  <a:cubicBezTo>
                    <a:pt x="18296" y="111479"/>
                    <a:pt x="18622" y="112707"/>
                    <a:pt x="17946" y="113585"/>
                  </a:cubicBezTo>
                  <a:cubicBezTo>
                    <a:pt x="17394" y="114261"/>
                    <a:pt x="16667" y="114763"/>
                    <a:pt x="15815" y="114988"/>
                  </a:cubicBezTo>
                  <a:cubicBezTo>
                    <a:pt x="14738" y="115264"/>
                    <a:pt x="13635" y="115514"/>
                    <a:pt x="12532" y="115715"/>
                  </a:cubicBezTo>
                  <a:cubicBezTo>
                    <a:pt x="11504" y="115915"/>
                    <a:pt x="10477" y="116066"/>
                    <a:pt x="9449" y="116216"/>
                  </a:cubicBezTo>
                  <a:cubicBezTo>
                    <a:pt x="9098" y="116266"/>
                    <a:pt x="8798" y="116367"/>
                    <a:pt x="8572" y="116617"/>
                  </a:cubicBezTo>
                  <a:cubicBezTo>
                    <a:pt x="7620" y="117620"/>
                    <a:pt x="6392" y="117695"/>
                    <a:pt x="5138" y="117595"/>
                  </a:cubicBezTo>
                  <a:cubicBezTo>
                    <a:pt x="4737" y="117570"/>
                    <a:pt x="4437" y="117344"/>
                    <a:pt x="4136" y="117118"/>
                  </a:cubicBezTo>
                  <a:cubicBezTo>
                    <a:pt x="3610" y="116667"/>
                    <a:pt x="3033" y="116241"/>
                    <a:pt x="2482" y="115790"/>
                  </a:cubicBezTo>
                  <a:cubicBezTo>
                    <a:pt x="1730" y="115139"/>
                    <a:pt x="1555" y="114236"/>
                    <a:pt x="1780" y="113359"/>
                  </a:cubicBezTo>
                  <a:cubicBezTo>
                    <a:pt x="1830" y="113209"/>
                    <a:pt x="1930" y="113083"/>
                    <a:pt x="2031" y="112983"/>
                  </a:cubicBezTo>
                  <a:cubicBezTo>
                    <a:pt x="3033" y="112006"/>
                    <a:pt x="3534" y="110803"/>
                    <a:pt x="3910" y="109499"/>
                  </a:cubicBezTo>
                  <a:cubicBezTo>
                    <a:pt x="3986" y="109224"/>
                    <a:pt x="4211" y="108998"/>
                    <a:pt x="4387" y="108748"/>
                  </a:cubicBezTo>
                  <a:cubicBezTo>
                    <a:pt x="5164" y="107670"/>
                    <a:pt x="5991" y="106592"/>
                    <a:pt x="6717" y="105489"/>
                  </a:cubicBezTo>
                  <a:cubicBezTo>
                    <a:pt x="7319" y="104612"/>
                    <a:pt x="7670" y="103635"/>
                    <a:pt x="8046" y="102632"/>
                  </a:cubicBezTo>
                  <a:cubicBezTo>
                    <a:pt x="8422" y="101554"/>
                    <a:pt x="8873" y="100477"/>
                    <a:pt x="9474" y="99474"/>
                  </a:cubicBezTo>
                  <a:cubicBezTo>
                    <a:pt x="10201" y="98221"/>
                    <a:pt x="11103" y="97068"/>
                    <a:pt x="11956" y="95865"/>
                  </a:cubicBezTo>
                  <a:cubicBezTo>
                    <a:pt x="12231" y="95489"/>
                    <a:pt x="12557" y="95113"/>
                    <a:pt x="12908" y="94788"/>
                  </a:cubicBezTo>
                  <a:cubicBezTo>
                    <a:pt x="13334" y="94336"/>
                    <a:pt x="13810" y="93935"/>
                    <a:pt x="13986" y="93284"/>
                  </a:cubicBezTo>
                  <a:cubicBezTo>
                    <a:pt x="14061" y="92983"/>
                    <a:pt x="14337" y="92707"/>
                    <a:pt x="14587" y="92482"/>
                  </a:cubicBezTo>
                  <a:cubicBezTo>
                    <a:pt x="14838" y="92231"/>
                    <a:pt x="14963" y="91955"/>
                    <a:pt x="15139" y="91655"/>
                  </a:cubicBezTo>
                  <a:cubicBezTo>
                    <a:pt x="15364" y="91204"/>
                    <a:pt x="15364" y="90803"/>
                    <a:pt x="15139" y="90376"/>
                  </a:cubicBezTo>
                  <a:cubicBezTo>
                    <a:pt x="14788" y="89675"/>
                    <a:pt x="14462" y="88948"/>
                    <a:pt x="14161" y="88246"/>
                  </a:cubicBezTo>
                  <a:cubicBezTo>
                    <a:pt x="14011" y="87920"/>
                    <a:pt x="13936" y="87595"/>
                    <a:pt x="13860" y="87269"/>
                  </a:cubicBezTo>
                  <a:cubicBezTo>
                    <a:pt x="13334" y="85013"/>
                    <a:pt x="12808" y="82757"/>
                    <a:pt x="12106" y="80552"/>
                  </a:cubicBezTo>
                  <a:cubicBezTo>
                    <a:pt x="11930" y="80000"/>
                    <a:pt x="11905" y="79374"/>
                    <a:pt x="11805" y="78722"/>
                  </a:cubicBezTo>
                  <a:cubicBezTo>
                    <a:pt x="10978" y="78321"/>
                    <a:pt x="10101" y="77920"/>
                    <a:pt x="9224" y="77519"/>
                  </a:cubicBezTo>
                  <a:cubicBezTo>
                    <a:pt x="8948" y="77394"/>
                    <a:pt x="8672" y="77294"/>
                    <a:pt x="8422" y="77143"/>
                  </a:cubicBezTo>
                  <a:cubicBezTo>
                    <a:pt x="7795" y="76843"/>
                    <a:pt x="7494" y="76417"/>
                    <a:pt x="7620" y="75640"/>
                  </a:cubicBezTo>
                  <a:cubicBezTo>
                    <a:pt x="7770" y="74813"/>
                    <a:pt x="7971" y="74036"/>
                    <a:pt x="8296" y="73284"/>
                  </a:cubicBezTo>
                  <a:cubicBezTo>
                    <a:pt x="9174" y="71178"/>
                    <a:pt x="10101" y="69073"/>
                    <a:pt x="10627" y="66868"/>
                  </a:cubicBezTo>
                  <a:cubicBezTo>
                    <a:pt x="10677" y="66667"/>
                    <a:pt x="10702" y="66492"/>
                    <a:pt x="10727" y="66316"/>
                  </a:cubicBezTo>
                  <a:cubicBezTo>
                    <a:pt x="10326" y="65790"/>
                    <a:pt x="9925" y="65314"/>
                    <a:pt x="9575" y="64787"/>
                  </a:cubicBezTo>
                  <a:cubicBezTo>
                    <a:pt x="8647" y="63334"/>
                    <a:pt x="8121" y="61680"/>
                    <a:pt x="7770" y="60000"/>
                  </a:cubicBezTo>
                  <a:cubicBezTo>
                    <a:pt x="7519" y="58722"/>
                    <a:pt x="7344" y="57419"/>
                    <a:pt x="7144" y="56116"/>
                  </a:cubicBezTo>
                  <a:cubicBezTo>
                    <a:pt x="7093" y="55915"/>
                    <a:pt x="7068" y="55665"/>
                    <a:pt x="7093" y="55464"/>
                  </a:cubicBezTo>
                  <a:cubicBezTo>
                    <a:pt x="7169" y="54111"/>
                    <a:pt x="6943" y="52782"/>
                    <a:pt x="6742" y="51454"/>
                  </a:cubicBezTo>
                  <a:cubicBezTo>
                    <a:pt x="6442" y="49599"/>
                    <a:pt x="6592" y="47795"/>
                    <a:pt x="7118" y="46015"/>
                  </a:cubicBezTo>
                  <a:cubicBezTo>
                    <a:pt x="7444" y="44862"/>
                    <a:pt x="7645" y="43685"/>
                    <a:pt x="7946" y="42507"/>
                  </a:cubicBezTo>
                  <a:cubicBezTo>
                    <a:pt x="8071" y="41930"/>
                    <a:pt x="8221" y="41354"/>
                    <a:pt x="8447" y="40802"/>
                  </a:cubicBezTo>
                  <a:cubicBezTo>
                    <a:pt x="8898" y="39649"/>
                    <a:pt x="9174" y="38446"/>
                    <a:pt x="9775" y="37344"/>
                  </a:cubicBezTo>
                  <a:cubicBezTo>
                    <a:pt x="9900" y="37143"/>
                    <a:pt x="9900" y="36842"/>
                    <a:pt x="9900" y="36592"/>
                  </a:cubicBezTo>
                  <a:cubicBezTo>
                    <a:pt x="9900" y="35815"/>
                    <a:pt x="10251" y="35213"/>
                    <a:pt x="10853" y="34787"/>
                  </a:cubicBezTo>
                  <a:cubicBezTo>
                    <a:pt x="11404" y="34361"/>
                    <a:pt x="11905" y="33860"/>
                    <a:pt x="12733" y="33735"/>
                  </a:cubicBezTo>
                  <a:cubicBezTo>
                    <a:pt x="12457" y="33509"/>
                    <a:pt x="12281" y="33384"/>
                    <a:pt x="12131" y="33233"/>
                  </a:cubicBezTo>
                  <a:cubicBezTo>
                    <a:pt x="11956" y="33058"/>
                    <a:pt x="11981" y="32757"/>
                    <a:pt x="12206" y="32657"/>
                  </a:cubicBezTo>
                  <a:cubicBezTo>
                    <a:pt x="12457" y="32507"/>
                    <a:pt x="12733" y="32381"/>
                    <a:pt x="13008" y="32281"/>
                  </a:cubicBezTo>
                  <a:cubicBezTo>
                    <a:pt x="13535" y="32105"/>
                    <a:pt x="14061" y="31905"/>
                    <a:pt x="14587" y="31755"/>
                  </a:cubicBezTo>
                  <a:cubicBezTo>
                    <a:pt x="15239" y="31579"/>
                    <a:pt x="15715" y="31178"/>
                    <a:pt x="16166" y="30652"/>
                  </a:cubicBezTo>
                  <a:cubicBezTo>
                    <a:pt x="16116" y="30476"/>
                    <a:pt x="16091" y="30276"/>
                    <a:pt x="15991" y="30151"/>
                  </a:cubicBezTo>
                  <a:cubicBezTo>
                    <a:pt x="15289" y="29198"/>
                    <a:pt x="15063" y="28121"/>
                    <a:pt x="15013" y="26993"/>
                  </a:cubicBezTo>
                  <a:cubicBezTo>
                    <a:pt x="14938" y="25740"/>
                    <a:pt x="15088" y="24511"/>
                    <a:pt x="15439" y="23334"/>
                  </a:cubicBezTo>
                  <a:cubicBezTo>
                    <a:pt x="15615" y="22707"/>
                    <a:pt x="15865" y="22131"/>
                    <a:pt x="16316" y="21654"/>
                  </a:cubicBezTo>
                  <a:cubicBezTo>
                    <a:pt x="16642" y="21278"/>
                    <a:pt x="16843" y="20877"/>
                    <a:pt x="16968" y="20376"/>
                  </a:cubicBezTo>
                  <a:cubicBezTo>
                    <a:pt x="17068" y="19925"/>
                    <a:pt x="17269" y="19474"/>
                    <a:pt x="17419" y="19023"/>
                  </a:cubicBezTo>
                  <a:cubicBezTo>
                    <a:pt x="17344" y="18872"/>
                    <a:pt x="17294" y="18722"/>
                    <a:pt x="17194" y="18622"/>
                  </a:cubicBezTo>
                  <a:cubicBezTo>
                    <a:pt x="16793" y="18020"/>
                    <a:pt x="16216" y="17820"/>
                    <a:pt x="15540" y="17970"/>
                  </a:cubicBezTo>
                  <a:cubicBezTo>
                    <a:pt x="14963" y="18095"/>
                    <a:pt x="14687" y="18597"/>
                    <a:pt x="14587" y="19123"/>
                  </a:cubicBezTo>
                  <a:cubicBezTo>
                    <a:pt x="14437" y="19724"/>
                    <a:pt x="14337" y="20351"/>
                    <a:pt x="14286" y="20978"/>
                  </a:cubicBezTo>
                  <a:cubicBezTo>
                    <a:pt x="14211" y="22181"/>
                    <a:pt x="13810" y="23233"/>
                    <a:pt x="12983" y="24136"/>
                  </a:cubicBezTo>
                  <a:cubicBezTo>
                    <a:pt x="12632" y="24537"/>
                    <a:pt x="12231" y="24862"/>
                    <a:pt x="11730" y="25013"/>
                  </a:cubicBezTo>
                  <a:cubicBezTo>
                    <a:pt x="10552" y="25389"/>
                    <a:pt x="9399" y="25840"/>
                    <a:pt x="8121" y="25815"/>
                  </a:cubicBezTo>
                  <a:cubicBezTo>
                    <a:pt x="7695" y="25815"/>
                    <a:pt x="7244" y="25940"/>
                    <a:pt x="6793" y="26065"/>
                  </a:cubicBezTo>
                  <a:cubicBezTo>
                    <a:pt x="5289" y="26466"/>
                    <a:pt x="3835" y="26241"/>
                    <a:pt x="2407" y="25689"/>
                  </a:cubicBezTo>
                  <a:cubicBezTo>
                    <a:pt x="1479" y="25313"/>
                    <a:pt x="828" y="24562"/>
                    <a:pt x="301" y="23760"/>
                  </a:cubicBezTo>
                  <a:cubicBezTo>
                    <a:pt x="101" y="23459"/>
                    <a:pt x="1" y="23058"/>
                    <a:pt x="26" y="22682"/>
                  </a:cubicBezTo>
                  <a:cubicBezTo>
                    <a:pt x="51" y="21980"/>
                    <a:pt x="101" y="21278"/>
                    <a:pt x="276" y="20577"/>
                  </a:cubicBezTo>
                  <a:cubicBezTo>
                    <a:pt x="577" y="19223"/>
                    <a:pt x="1730" y="18521"/>
                    <a:pt x="3058" y="18822"/>
                  </a:cubicBezTo>
                  <a:cubicBezTo>
                    <a:pt x="3234" y="18847"/>
                    <a:pt x="3409" y="18948"/>
                    <a:pt x="3560" y="19073"/>
                  </a:cubicBezTo>
                  <a:cubicBezTo>
                    <a:pt x="4261" y="19674"/>
                    <a:pt x="4487" y="20927"/>
                    <a:pt x="4086" y="21755"/>
                  </a:cubicBezTo>
                  <a:cubicBezTo>
                    <a:pt x="3910" y="22105"/>
                    <a:pt x="3635" y="22356"/>
                    <a:pt x="3234" y="22356"/>
                  </a:cubicBezTo>
                  <a:cubicBezTo>
                    <a:pt x="3033" y="22356"/>
                    <a:pt x="2858" y="22356"/>
                    <a:pt x="2607" y="22331"/>
                  </a:cubicBezTo>
                  <a:cubicBezTo>
                    <a:pt x="2632" y="22582"/>
                    <a:pt x="2607" y="22807"/>
                    <a:pt x="2707" y="22983"/>
                  </a:cubicBezTo>
                  <a:cubicBezTo>
                    <a:pt x="2833" y="23308"/>
                    <a:pt x="3108" y="23559"/>
                    <a:pt x="3434" y="23634"/>
                  </a:cubicBezTo>
                  <a:cubicBezTo>
                    <a:pt x="4111" y="23785"/>
                    <a:pt x="4788" y="23810"/>
                    <a:pt x="5439" y="23584"/>
                  </a:cubicBezTo>
                  <a:cubicBezTo>
                    <a:pt x="5915" y="23409"/>
                    <a:pt x="6392" y="23183"/>
                    <a:pt x="6843" y="22907"/>
                  </a:cubicBezTo>
                  <a:cubicBezTo>
                    <a:pt x="7043" y="22782"/>
                    <a:pt x="7244" y="22557"/>
                    <a:pt x="7319" y="22331"/>
                  </a:cubicBezTo>
                  <a:cubicBezTo>
                    <a:pt x="7795" y="20978"/>
                    <a:pt x="8196" y="19624"/>
                    <a:pt x="8347" y="18196"/>
                  </a:cubicBezTo>
                  <a:cubicBezTo>
                    <a:pt x="8372" y="17745"/>
                    <a:pt x="8372" y="17293"/>
                    <a:pt x="8647" y="16917"/>
                  </a:cubicBezTo>
                  <a:cubicBezTo>
                    <a:pt x="8722" y="16792"/>
                    <a:pt x="8748" y="16642"/>
                    <a:pt x="8773" y="16491"/>
                  </a:cubicBezTo>
                  <a:cubicBezTo>
                    <a:pt x="9399" y="13308"/>
                    <a:pt x="12733" y="12206"/>
                    <a:pt x="14863" y="12958"/>
                  </a:cubicBezTo>
                  <a:cubicBezTo>
                    <a:pt x="16442" y="13484"/>
                    <a:pt x="17820" y="14236"/>
                    <a:pt x="18773" y="15614"/>
                  </a:cubicBezTo>
                  <a:cubicBezTo>
                    <a:pt x="19098" y="16090"/>
                    <a:pt x="19424" y="16516"/>
                    <a:pt x="19775" y="17018"/>
                  </a:cubicBezTo>
                  <a:cubicBezTo>
                    <a:pt x="20301" y="17093"/>
                    <a:pt x="20953" y="17043"/>
                    <a:pt x="21003" y="17820"/>
                  </a:cubicBezTo>
                  <a:cubicBezTo>
                    <a:pt x="22106" y="17795"/>
                    <a:pt x="23134" y="17719"/>
                    <a:pt x="24186" y="17770"/>
                  </a:cubicBezTo>
                  <a:cubicBezTo>
                    <a:pt x="24963" y="17795"/>
                    <a:pt x="25740" y="17895"/>
                    <a:pt x="26492" y="18095"/>
                  </a:cubicBezTo>
                  <a:cubicBezTo>
                    <a:pt x="28071" y="18496"/>
                    <a:pt x="29299" y="19474"/>
                    <a:pt x="30276" y="20752"/>
                  </a:cubicBezTo>
                  <a:cubicBezTo>
                    <a:pt x="30953" y="21604"/>
                    <a:pt x="31530" y="22532"/>
                    <a:pt x="32106" y="23434"/>
                  </a:cubicBezTo>
                  <a:cubicBezTo>
                    <a:pt x="32708" y="24386"/>
                    <a:pt x="32933" y="25439"/>
                    <a:pt x="33033" y="26516"/>
                  </a:cubicBezTo>
                  <a:cubicBezTo>
                    <a:pt x="33083" y="26918"/>
                    <a:pt x="33033" y="27344"/>
                    <a:pt x="33459" y="27619"/>
                  </a:cubicBezTo>
                  <a:cubicBezTo>
                    <a:pt x="33560" y="27694"/>
                    <a:pt x="33610" y="27970"/>
                    <a:pt x="33610" y="28121"/>
                  </a:cubicBezTo>
                  <a:cubicBezTo>
                    <a:pt x="33585" y="28572"/>
                    <a:pt x="33535" y="29023"/>
                    <a:pt x="33459" y="29474"/>
                  </a:cubicBezTo>
                  <a:cubicBezTo>
                    <a:pt x="33284" y="30426"/>
                    <a:pt x="32632" y="31228"/>
                    <a:pt x="32532" y="32206"/>
                  </a:cubicBezTo>
                  <a:cubicBezTo>
                    <a:pt x="31981" y="32933"/>
                    <a:pt x="31454" y="33634"/>
                    <a:pt x="30903" y="34336"/>
                  </a:cubicBezTo>
                  <a:cubicBezTo>
                    <a:pt x="30803" y="34486"/>
                    <a:pt x="30577" y="34562"/>
                    <a:pt x="30677" y="34787"/>
                  </a:cubicBezTo>
                  <a:cubicBezTo>
                    <a:pt x="30627" y="34812"/>
                    <a:pt x="30552" y="34837"/>
                    <a:pt x="30502" y="34862"/>
                  </a:cubicBezTo>
                  <a:cubicBezTo>
                    <a:pt x="30552" y="34837"/>
                    <a:pt x="30602" y="34812"/>
                    <a:pt x="30652" y="3476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662;p91">
            <a:extLst>
              <a:ext uri="{FF2B5EF4-FFF2-40B4-BE49-F238E27FC236}">
                <a16:creationId xmlns:a16="http://schemas.microsoft.com/office/drawing/2014/main" id="{B5F4F4DD-9BA4-452B-86B8-EDFF52118F78}"/>
              </a:ext>
            </a:extLst>
          </p:cNvPr>
          <p:cNvGrpSpPr/>
          <p:nvPr/>
        </p:nvGrpSpPr>
        <p:grpSpPr>
          <a:xfrm>
            <a:off x="6746943" y="1097487"/>
            <a:ext cx="857419" cy="3125422"/>
            <a:chOff x="4654250" y="1174125"/>
            <a:chExt cx="909825" cy="3316450"/>
          </a:xfrm>
        </p:grpSpPr>
        <p:sp>
          <p:nvSpPr>
            <p:cNvPr id="351" name="Google Shape;3663;p91">
              <a:extLst>
                <a:ext uri="{FF2B5EF4-FFF2-40B4-BE49-F238E27FC236}">
                  <a16:creationId xmlns:a16="http://schemas.microsoft.com/office/drawing/2014/main" id="{D3B97FAC-3025-4AF6-95DD-A1E985EEE0AD}"/>
                </a:ext>
              </a:extLst>
            </p:cNvPr>
            <p:cNvSpPr/>
            <p:nvPr/>
          </p:nvSpPr>
          <p:spPr>
            <a:xfrm>
              <a:off x="5049000" y="1957950"/>
              <a:ext cx="117200" cy="2446150"/>
            </a:xfrm>
            <a:custGeom>
              <a:avLst/>
              <a:gdLst/>
              <a:ahLst/>
              <a:cxnLst/>
              <a:rect l="l" t="t" r="r" b="b"/>
              <a:pathLst>
                <a:path w="4688" h="97846" extrusionOk="0">
                  <a:moveTo>
                    <a:pt x="2131" y="55891"/>
                  </a:moveTo>
                  <a:cubicBezTo>
                    <a:pt x="2131" y="55891"/>
                    <a:pt x="2156" y="55916"/>
                    <a:pt x="2181" y="55941"/>
                  </a:cubicBezTo>
                  <a:lnTo>
                    <a:pt x="2181" y="53234"/>
                  </a:lnTo>
                  <a:cubicBezTo>
                    <a:pt x="2156" y="53234"/>
                    <a:pt x="2131" y="53234"/>
                    <a:pt x="2131" y="53234"/>
                  </a:cubicBezTo>
                  <a:close/>
                  <a:moveTo>
                    <a:pt x="2356" y="76944"/>
                  </a:moveTo>
                  <a:cubicBezTo>
                    <a:pt x="2732" y="75039"/>
                    <a:pt x="2632" y="61079"/>
                    <a:pt x="2256" y="59375"/>
                  </a:cubicBezTo>
                  <a:cubicBezTo>
                    <a:pt x="2206" y="62558"/>
                    <a:pt x="2181" y="65415"/>
                    <a:pt x="2131" y="68297"/>
                  </a:cubicBezTo>
                  <a:cubicBezTo>
                    <a:pt x="2056" y="71179"/>
                    <a:pt x="1905" y="74061"/>
                    <a:pt x="2356" y="76944"/>
                  </a:cubicBezTo>
                  <a:close/>
                  <a:moveTo>
                    <a:pt x="2482" y="49375"/>
                  </a:moveTo>
                  <a:cubicBezTo>
                    <a:pt x="2532" y="48673"/>
                    <a:pt x="2557" y="47946"/>
                    <a:pt x="2582" y="47244"/>
                  </a:cubicBezTo>
                  <a:cubicBezTo>
                    <a:pt x="2707" y="39750"/>
                    <a:pt x="2908" y="32257"/>
                    <a:pt x="2657" y="24763"/>
                  </a:cubicBezTo>
                  <a:cubicBezTo>
                    <a:pt x="2532" y="21204"/>
                    <a:pt x="2908" y="17645"/>
                    <a:pt x="2858" y="14111"/>
                  </a:cubicBezTo>
                  <a:cubicBezTo>
                    <a:pt x="2808" y="10051"/>
                    <a:pt x="2858" y="6016"/>
                    <a:pt x="2883" y="1981"/>
                  </a:cubicBezTo>
                  <a:cubicBezTo>
                    <a:pt x="2883" y="1730"/>
                    <a:pt x="2883" y="1480"/>
                    <a:pt x="2883" y="1254"/>
                  </a:cubicBezTo>
                  <a:cubicBezTo>
                    <a:pt x="2908" y="176"/>
                    <a:pt x="3008" y="101"/>
                    <a:pt x="4236" y="76"/>
                  </a:cubicBezTo>
                  <a:cubicBezTo>
                    <a:pt x="4687" y="502"/>
                    <a:pt x="4662" y="1104"/>
                    <a:pt x="4637" y="1680"/>
                  </a:cubicBezTo>
                  <a:cubicBezTo>
                    <a:pt x="4637" y="3585"/>
                    <a:pt x="4612" y="5465"/>
                    <a:pt x="4587" y="7369"/>
                  </a:cubicBezTo>
                  <a:cubicBezTo>
                    <a:pt x="4462" y="17018"/>
                    <a:pt x="4361" y="26643"/>
                    <a:pt x="4211" y="36292"/>
                  </a:cubicBezTo>
                  <a:cubicBezTo>
                    <a:pt x="4086" y="46217"/>
                    <a:pt x="3960" y="56142"/>
                    <a:pt x="3810" y="66066"/>
                  </a:cubicBezTo>
                  <a:cubicBezTo>
                    <a:pt x="3735" y="72708"/>
                    <a:pt x="3610" y="79325"/>
                    <a:pt x="3534" y="85941"/>
                  </a:cubicBezTo>
                  <a:cubicBezTo>
                    <a:pt x="3484" y="89049"/>
                    <a:pt x="3459" y="92157"/>
                    <a:pt x="3434" y="95290"/>
                  </a:cubicBezTo>
                  <a:cubicBezTo>
                    <a:pt x="3409" y="95916"/>
                    <a:pt x="3484" y="96543"/>
                    <a:pt x="2958" y="97144"/>
                  </a:cubicBezTo>
                  <a:cubicBezTo>
                    <a:pt x="2757" y="96593"/>
                    <a:pt x="2833" y="96067"/>
                    <a:pt x="2833" y="95565"/>
                  </a:cubicBezTo>
                  <a:cubicBezTo>
                    <a:pt x="2833" y="91380"/>
                    <a:pt x="2833" y="87194"/>
                    <a:pt x="2833" y="83009"/>
                  </a:cubicBezTo>
                  <a:lnTo>
                    <a:pt x="2833" y="80828"/>
                  </a:lnTo>
                  <a:cubicBezTo>
                    <a:pt x="2356" y="80803"/>
                    <a:pt x="2407" y="81104"/>
                    <a:pt x="2407" y="81305"/>
                  </a:cubicBezTo>
                  <a:cubicBezTo>
                    <a:pt x="2382" y="83410"/>
                    <a:pt x="2356" y="85490"/>
                    <a:pt x="2331" y="87595"/>
                  </a:cubicBezTo>
                  <a:cubicBezTo>
                    <a:pt x="2331" y="89926"/>
                    <a:pt x="2331" y="92257"/>
                    <a:pt x="2306" y="94588"/>
                  </a:cubicBezTo>
                  <a:cubicBezTo>
                    <a:pt x="2306" y="95615"/>
                    <a:pt x="2256" y="96618"/>
                    <a:pt x="1930" y="97846"/>
                  </a:cubicBezTo>
                  <a:cubicBezTo>
                    <a:pt x="1454" y="96919"/>
                    <a:pt x="1329" y="96142"/>
                    <a:pt x="1304" y="95340"/>
                  </a:cubicBezTo>
                  <a:cubicBezTo>
                    <a:pt x="1254" y="91931"/>
                    <a:pt x="1179" y="88523"/>
                    <a:pt x="1128" y="85114"/>
                  </a:cubicBezTo>
                  <a:cubicBezTo>
                    <a:pt x="1078" y="81380"/>
                    <a:pt x="1078" y="77620"/>
                    <a:pt x="1003" y="73886"/>
                  </a:cubicBezTo>
                  <a:cubicBezTo>
                    <a:pt x="1003" y="72508"/>
                    <a:pt x="903" y="71154"/>
                    <a:pt x="853" y="69801"/>
                  </a:cubicBezTo>
                  <a:cubicBezTo>
                    <a:pt x="803" y="68723"/>
                    <a:pt x="778" y="67645"/>
                    <a:pt x="778" y="66593"/>
                  </a:cubicBezTo>
                  <a:cubicBezTo>
                    <a:pt x="752" y="60929"/>
                    <a:pt x="727" y="55289"/>
                    <a:pt x="702" y="49650"/>
                  </a:cubicBezTo>
                  <a:cubicBezTo>
                    <a:pt x="652" y="45114"/>
                    <a:pt x="577" y="40578"/>
                    <a:pt x="502" y="36066"/>
                  </a:cubicBezTo>
                  <a:cubicBezTo>
                    <a:pt x="351" y="25214"/>
                    <a:pt x="201" y="14362"/>
                    <a:pt x="51" y="3485"/>
                  </a:cubicBezTo>
                  <a:cubicBezTo>
                    <a:pt x="26" y="2908"/>
                    <a:pt x="1" y="2332"/>
                    <a:pt x="26" y="1755"/>
                  </a:cubicBezTo>
                  <a:cubicBezTo>
                    <a:pt x="51" y="1229"/>
                    <a:pt x="176" y="703"/>
                    <a:pt x="251" y="126"/>
                  </a:cubicBezTo>
                  <a:cubicBezTo>
                    <a:pt x="602" y="76"/>
                    <a:pt x="878" y="1"/>
                    <a:pt x="1153" y="51"/>
                  </a:cubicBezTo>
                  <a:cubicBezTo>
                    <a:pt x="1504" y="126"/>
                    <a:pt x="1755" y="377"/>
                    <a:pt x="1780" y="753"/>
                  </a:cubicBezTo>
                  <a:cubicBezTo>
                    <a:pt x="1805" y="1104"/>
                    <a:pt x="1805" y="1429"/>
                    <a:pt x="1805" y="1780"/>
                  </a:cubicBezTo>
                  <a:cubicBezTo>
                    <a:pt x="1755" y="8196"/>
                    <a:pt x="1880" y="14638"/>
                    <a:pt x="2031" y="21054"/>
                  </a:cubicBezTo>
                  <a:cubicBezTo>
                    <a:pt x="2106" y="25289"/>
                    <a:pt x="1981" y="29525"/>
                    <a:pt x="2006" y="33760"/>
                  </a:cubicBezTo>
                  <a:cubicBezTo>
                    <a:pt x="2056" y="38297"/>
                    <a:pt x="2131" y="42808"/>
                    <a:pt x="2206" y="47344"/>
                  </a:cubicBezTo>
                  <a:cubicBezTo>
                    <a:pt x="2206" y="48021"/>
                    <a:pt x="2306" y="48698"/>
                    <a:pt x="2331" y="49375"/>
                  </a:cubicBezTo>
                  <a:lnTo>
                    <a:pt x="2482" y="49375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664;p91">
              <a:extLst>
                <a:ext uri="{FF2B5EF4-FFF2-40B4-BE49-F238E27FC236}">
                  <a16:creationId xmlns:a16="http://schemas.microsoft.com/office/drawing/2014/main" id="{41F89AFB-53E5-45F3-96B1-990784DD2ACF}"/>
                </a:ext>
              </a:extLst>
            </p:cNvPr>
            <p:cNvSpPr/>
            <p:nvPr/>
          </p:nvSpPr>
          <p:spPr>
            <a:xfrm>
              <a:off x="5001375" y="1229250"/>
              <a:ext cx="212450" cy="302050"/>
            </a:xfrm>
            <a:custGeom>
              <a:avLst/>
              <a:gdLst/>
              <a:ahLst/>
              <a:cxnLst/>
              <a:rect l="l" t="t" r="r" b="b"/>
              <a:pathLst>
                <a:path w="8498" h="12082" extrusionOk="0">
                  <a:moveTo>
                    <a:pt x="4537" y="10026"/>
                  </a:moveTo>
                  <a:cubicBezTo>
                    <a:pt x="4537" y="10151"/>
                    <a:pt x="4612" y="10302"/>
                    <a:pt x="4562" y="10427"/>
                  </a:cubicBezTo>
                  <a:cubicBezTo>
                    <a:pt x="4462" y="10753"/>
                    <a:pt x="4487" y="10953"/>
                    <a:pt x="4863" y="11079"/>
                  </a:cubicBezTo>
                  <a:cubicBezTo>
                    <a:pt x="5164" y="11229"/>
                    <a:pt x="5164" y="11530"/>
                    <a:pt x="5038" y="11830"/>
                  </a:cubicBezTo>
                  <a:cubicBezTo>
                    <a:pt x="4537" y="12081"/>
                    <a:pt x="4036" y="12031"/>
                    <a:pt x="3535" y="11906"/>
                  </a:cubicBezTo>
                  <a:cubicBezTo>
                    <a:pt x="3359" y="11279"/>
                    <a:pt x="3359" y="11279"/>
                    <a:pt x="4086" y="10828"/>
                  </a:cubicBezTo>
                  <a:cubicBezTo>
                    <a:pt x="3936" y="10602"/>
                    <a:pt x="3810" y="10352"/>
                    <a:pt x="3660" y="10126"/>
                  </a:cubicBezTo>
                  <a:lnTo>
                    <a:pt x="3635" y="10176"/>
                  </a:lnTo>
                  <a:cubicBezTo>
                    <a:pt x="3886" y="10051"/>
                    <a:pt x="4011" y="9851"/>
                    <a:pt x="3911" y="9575"/>
                  </a:cubicBezTo>
                  <a:cubicBezTo>
                    <a:pt x="3835" y="9324"/>
                    <a:pt x="3735" y="8998"/>
                    <a:pt x="3535" y="8798"/>
                  </a:cubicBezTo>
                  <a:cubicBezTo>
                    <a:pt x="2883" y="8121"/>
                    <a:pt x="2557" y="7244"/>
                    <a:pt x="2281" y="6367"/>
                  </a:cubicBezTo>
                  <a:cubicBezTo>
                    <a:pt x="1880" y="5114"/>
                    <a:pt x="1304" y="3961"/>
                    <a:pt x="552" y="2858"/>
                  </a:cubicBezTo>
                  <a:cubicBezTo>
                    <a:pt x="352" y="2582"/>
                    <a:pt x="201" y="2282"/>
                    <a:pt x="1" y="1931"/>
                  </a:cubicBezTo>
                  <a:cubicBezTo>
                    <a:pt x="627" y="1379"/>
                    <a:pt x="1454" y="1379"/>
                    <a:pt x="2106" y="1003"/>
                  </a:cubicBezTo>
                  <a:cubicBezTo>
                    <a:pt x="2783" y="627"/>
                    <a:pt x="3510" y="327"/>
                    <a:pt x="4211" y="1"/>
                  </a:cubicBezTo>
                  <a:cubicBezTo>
                    <a:pt x="5640" y="627"/>
                    <a:pt x="7043" y="1254"/>
                    <a:pt x="8497" y="1881"/>
                  </a:cubicBezTo>
                  <a:cubicBezTo>
                    <a:pt x="8246" y="2557"/>
                    <a:pt x="7770" y="3134"/>
                    <a:pt x="7419" y="3760"/>
                  </a:cubicBezTo>
                  <a:cubicBezTo>
                    <a:pt x="7119" y="4312"/>
                    <a:pt x="6793" y="4863"/>
                    <a:pt x="6592" y="5439"/>
                  </a:cubicBezTo>
                  <a:cubicBezTo>
                    <a:pt x="6141" y="6668"/>
                    <a:pt x="5740" y="7896"/>
                    <a:pt x="4888" y="8948"/>
                  </a:cubicBezTo>
                  <a:cubicBezTo>
                    <a:pt x="4662" y="9224"/>
                    <a:pt x="4637" y="9650"/>
                    <a:pt x="4537" y="10026"/>
                  </a:cubicBezTo>
                  <a:cubicBezTo>
                    <a:pt x="4537" y="10026"/>
                    <a:pt x="4537" y="10026"/>
                    <a:pt x="4537" y="10026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665;p91">
              <a:extLst>
                <a:ext uri="{FF2B5EF4-FFF2-40B4-BE49-F238E27FC236}">
                  <a16:creationId xmlns:a16="http://schemas.microsoft.com/office/drawing/2014/main" id="{54601EA8-73C2-4442-9BB6-09469C324AAE}"/>
                </a:ext>
              </a:extLst>
            </p:cNvPr>
            <p:cNvSpPr/>
            <p:nvPr/>
          </p:nvSpPr>
          <p:spPr>
            <a:xfrm>
              <a:off x="4673675" y="1898425"/>
              <a:ext cx="867200" cy="121600"/>
            </a:xfrm>
            <a:custGeom>
              <a:avLst/>
              <a:gdLst/>
              <a:ahLst/>
              <a:cxnLst/>
              <a:rect l="l" t="t" r="r" b="b"/>
              <a:pathLst>
                <a:path w="34688" h="4864" extrusionOk="0">
                  <a:moveTo>
                    <a:pt x="34588" y="4738"/>
                  </a:moveTo>
                  <a:cubicBezTo>
                    <a:pt x="33961" y="4863"/>
                    <a:pt x="33535" y="4688"/>
                    <a:pt x="33234" y="4236"/>
                  </a:cubicBezTo>
                  <a:cubicBezTo>
                    <a:pt x="32959" y="3810"/>
                    <a:pt x="32532" y="3635"/>
                    <a:pt x="32106" y="3434"/>
                  </a:cubicBezTo>
                  <a:cubicBezTo>
                    <a:pt x="31354" y="3084"/>
                    <a:pt x="30578" y="2808"/>
                    <a:pt x="29976" y="2181"/>
                  </a:cubicBezTo>
                  <a:cubicBezTo>
                    <a:pt x="29324" y="1530"/>
                    <a:pt x="28497" y="1429"/>
                    <a:pt x="27670" y="1580"/>
                  </a:cubicBezTo>
                  <a:cubicBezTo>
                    <a:pt x="26442" y="1780"/>
                    <a:pt x="25264" y="1780"/>
                    <a:pt x="24036" y="1530"/>
                  </a:cubicBezTo>
                  <a:cubicBezTo>
                    <a:pt x="23535" y="1429"/>
                    <a:pt x="22958" y="1455"/>
                    <a:pt x="22432" y="1530"/>
                  </a:cubicBezTo>
                  <a:cubicBezTo>
                    <a:pt x="20452" y="1856"/>
                    <a:pt x="18472" y="1705"/>
                    <a:pt x="16492" y="1730"/>
                  </a:cubicBezTo>
                  <a:cubicBezTo>
                    <a:pt x="15765" y="1730"/>
                    <a:pt x="15014" y="1730"/>
                    <a:pt x="14287" y="1705"/>
                  </a:cubicBezTo>
                  <a:cubicBezTo>
                    <a:pt x="13710" y="1705"/>
                    <a:pt x="13134" y="1605"/>
                    <a:pt x="12557" y="1580"/>
                  </a:cubicBezTo>
                  <a:cubicBezTo>
                    <a:pt x="11831" y="1555"/>
                    <a:pt x="11079" y="1480"/>
                    <a:pt x="10377" y="1605"/>
                  </a:cubicBezTo>
                  <a:cubicBezTo>
                    <a:pt x="9399" y="1730"/>
                    <a:pt x="8447" y="1805"/>
                    <a:pt x="7495" y="1630"/>
                  </a:cubicBezTo>
                  <a:cubicBezTo>
                    <a:pt x="6367" y="1404"/>
                    <a:pt x="5389" y="1580"/>
                    <a:pt x="4487" y="2357"/>
                  </a:cubicBezTo>
                  <a:cubicBezTo>
                    <a:pt x="3961" y="2833"/>
                    <a:pt x="3284" y="3159"/>
                    <a:pt x="2633" y="3434"/>
                  </a:cubicBezTo>
                  <a:cubicBezTo>
                    <a:pt x="2156" y="3635"/>
                    <a:pt x="1755" y="3835"/>
                    <a:pt x="1480" y="4262"/>
                  </a:cubicBezTo>
                  <a:cubicBezTo>
                    <a:pt x="1204" y="4713"/>
                    <a:pt x="728" y="4838"/>
                    <a:pt x="126" y="4763"/>
                  </a:cubicBezTo>
                  <a:cubicBezTo>
                    <a:pt x="1" y="4236"/>
                    <a:pt x="201" y="3810"/>
                    <a:pt x="628" y="3535"/>
                  </a:cubicBezTo>
                  <a:cubicBezTo>
                    <a:pt x="1480" y="2983"/>
                    <a:pt x="2332" y="2407"/>
                    <a:pt x="3234" y="1956"/>
                  </a:cubicBezTo>
                  <a:cubicBezTo>
                    <a:pt x="4337" y="1429"/>
                    <a:pt x="5540" y="1179"/>
                    <a:pt x="6743" y="1003"/>
                  </a:cubicBezTo>
                  <a:cubicBezTo>
                    <a:pt x="7069" y="953"/>
                    <a:pt x="7420" y="928"/>
                    <a:pt x="7745" y="828"/>
                  </a:cubicBezTo>
                  <a:cubicBezTo>
                    <a:pt x="10402" y="1"/>
                    <a:pt x="13084" y="1"/>
                    <a:pt x="15816" y="277"/>
                  </a:cubicBezTo>
                  <a:cubicBezTo>
                    <a:pt x="16818" y="377"/>
                    <a:pt x="17871" y="377"/>
                    <a:pt x="18873" y="277"/>
                  </a:cubicBezTo>
                  <a:cubicBezTo>
                    <a:pt x="20678" y="101"/>
                    <a:pt x="22457" y="126"/>
                    <a:pt x="24237" y="277"/>
                  </a:cubicBezTo>
                  <a:cubicBezTo>
                    <a:pt x="26091" y="427"/>
                    <a:pt x="27846" y="1054"/>
                    <a:pt x="29675" y="1354"/>
                  </a:cubicBezTo>
                  <a:cubicBezTo>
                    <a:pt x="31204" y="1605"/>
                    <a:pt x="32608" y="2357"/>
                    <a:pt x="33861" y="3309"/>
                  </a:cubicBezTo>
                  <a:cubicBezTo>
                    <a:pt x="34287" y="3660"/>
                    <a:pt x="34688" y="4011"/>
                    <a:pt x="34588" y="4738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666;p91">
              <a:extLst>
                <a:ext uri="{FF2B5EF4-FFF2-40B4-BE49-F238E27FC236}">
                  <a16:creationId xmlns:a16="http://schemas.microsoft.com/office/drawing/2014/main" id="{5486E78A-323C-4FFD-A41E-9D90EB854895}"/>
                </a:ext>
              </a:extLst>
            </p:cNvPr>
            <p:cNvSpPr/>
            <p:nvPr/>
          </p:nvSpPr>
          <p:spPr>
            <a:xfrm>
              <a:off x="5057775" y="1815100"/>
              <a:ext cx="100275" cy="45775"/>
            </a:xfrm>
            <a:custGeom>
              <a:avLst/>
              <a:gdLst/>
              <a:ahLst/>
              <a:cxnLst/>
              <a:rect l="l" t="t" r="r" b="b"/>
              <a:pathLst>
                <a:path w="4011" h="1831" extrusionOk="0">
                  <a:moveTo>
                    <a:pt x="0" y="1128"/>
                  </a:moveTo>
                  <a:cubicBezTo>
                    <a:pt x="51" y="777"/>
                    <a:pt x="101" y="427"/>
                    <a:pt x="176" y="1"/>
                  </a:cubicBezTo>
                  <a:cubicBezTo>
                    <a:pt x="1429" y="326"/>
                    <a:pt x="2582" y="326"/>
                    <a:pt x="3810" y="1"/>
                  </a:cubicBezTo>
                  <a:cubicBezTo>
                    <a:pt x="3885" y="402"/>
                    <a:pt x="3960" y="752"/>
                    <a:pt x="4010" y="1103"/>
                  </a:cubicBezTo>
                  <a:cubicBezTo>
                    <a:pt x="2657" y="1830"/>
                    <a:pt x="1354" y="1780"/>
                    <a:pt x="0" y="112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667;p91">
              <a:extLst>
                <a:ext uri="{FF2B5EF4-FFF2-40B4-BE49-F238E27FC236}">
                  <a16:creationId xmlns:a16="http://schemas.microsoft.com/office/drawing/2014/main" id="{5B034AD1-D7DD-45D1-AF13-54BE9ABC5CD9}"/>
                </a:ext>
              </a:extLst>
            </p:cNvPr>
            <p:cNvSpPr/>
            <p:nvPr/>
          </p:nvSpPr>
          <p:spPr>
            <a:xfrm>
              <a:off x="5061525" y="1709200"/>
              <a:ext cx="89625" cy="50800"/>
            </a:xfrm>
            <a:custGeom>
              <a:avLst/>
              <a:gdLst/>
              <a:ahLst/>
              <a:cxnLst/>
              <a:rect l="l" t="t" r="r" b="b"/>
              <a:pathLst>
                <a:path w="3585" h="2032" extrusionOk="0">
                  <a:moveTo>
                    <a:pt x="3510" y="1304"/>
                  </a:moveTo>
                  <a:cubicBezTo>
                    <a:pt x="2332" y="2031"/>
                    <a:pt x="1254" y="1981"/>
                    <a:pt x="201" y="1304"/>
                  </a:cubicBezTo>
                  <a:cubicBezTo>
                    <a:pt x="1" y="853"/>
                    <a:pt x="26" y="452"/>
                    <a:pt x="377" y="26"/>
                  </a:cubicBezTo>
                  <a:cubicBezTo>
                    <a:pt x="1329" y="352"/>
                    <a:pt x="2307" y="427"/>
                    <a:pt x="3284" y="1"/>
                  </a:cubicBezTo>
                  <a:cubicBezTo>
                    <a:pt x="3560" y="627"/>
                    <a:pt x="3585" y="627"/>
                    <a:pt x="3510" y="130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668;p91">
              <a:extLst>
                <a:ext uri="{FF2B5EF4-FFF2-40B4-BE49-F238E27FC236}">
                  <a16:creationId xmlns:a16="http://schemas.microsoft.com/office/drawing/2014/main" id="{8F8496F0-67B8-4FBF-99FD-33B5B54495BA}"/>
                </a:ext>
              </a:extLst>
            </p:cNvPr>
            <p:cNvSpPr/>
            <p:nvPr/>
          </p:nvSpPr>
          <p:spPr>
            <a:xfrm>
              <a:off x="5064050" y="1762475"/>
              <a:ext cx="90875" cy="50775"/>
            </a:xfrm>
            <a:custGeom>
              <a:avLst/>
              <a:gdLst/>
              <a:ahLst/>
              <a:cxnLst/>
              <a:rect l="l" t="t" r="r" b="b"/>
              <a:pathLst>
                <a:path w="3635" h="2031" extrusionOk="0">
                  <a:moveTo>
                    <a:pt x="0" y="0"/>
                  </a:moveTo>
                  <a:cubicBezTo>
                    <a:pt x="1203" y="527"/>
                    <a:pt x="2231" y="552"/>
                    <a:pt x="3283" y="101"/>
                  </a:cubicBezTo>
                  <a:cubicBezTo>
                    <a:pt x="3634" y="502"/>
                    <a:pt x="3534" y="903"/>
                    <a:pt x="3409" y="1354"/>
                  </a:cubicBezTo>
                  <a:cubicBezTo>
                    <a:pt x="2281" y="2030"/>
                    <a:pt x="1178" y="2005"/>
                    <a:pt x="0" y="130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669;p91">
              <a:extLst>
                <a:ext uri="{FF2B5EF4-FFF2-40B4-BE49-F238E27FC236}">
                  <a16:creationId xmlns:a16="http://schemas.microsoft.com/office/drawing/2014/main" id="{C00DB5EC-4B36-4A32-B0AC-C21B74AC01B6}"/>
                </a:ext>
              </a:extLst>
            </p:cNvPr>
            <p:cNvSpPr/>
            <p:nvPr/>
          </p:nvSpPr>
          <p:spPr>
            <a:xfrm>
              <a:off x="5070300" y="1660975"/>
              <a:ext cx="77100" cy="43250"/>
            </a:xfrm>
            <a:custGeom>
              <a:avLst/>
              <a:gdLst/>
              <a:ahLst/>
              <a:cxnLst/>
              <a:rect l="l" t="t" r="r" b="b"/>
              <a:pathLst>
                <a:path w="3084" h="1730" extrusionOk="0">
                  <a:moveTo>
                    <a:pt x="1" y="978"/>
                  </a:moveTo>
                  <a:cubicBezTo>
                    <a:pt x="26" y="677"/>
                    <a:pt x="51" y="351"/>
                    <a:pt x="101" y="0"/>
                  </a:cubicBezTo>
                  <a:lnTo>
                    <a:pt x="2808" y="0"/>
                  </a:lnTo>
                  <a:cubicBezTo>
                    <a:pt x="2858" y="125"/>
                    <a:pt x="2933" y="301"/>
                    <a:pt x="2983" y="476"/>
                  </a:cubicBezTo>
                  <a:cubicBezTo>
                    <a:pt x="3083" y="852"/>
                    <a:pt x="2933" y="1128"/>
                    <a:pt x="2582" y="1303"/>
                  </a:cubicBezTo>
                  <a:cubicBezTo>
                    <a:pt x="1680" y="1729"/>
                    <a:pt x="828" y="1679"/>
                    <a:pt x="1" y="97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670;p91">
              <a:extLst>
                <a:ext uri="{FF2B5EF4-FFF2-40B4-BE49-F238E27FC236}">
                  <a16:creationId xmlns:a16="http://schemas.microsoft.com/office/drawing/2014/main" id="{7D7583BF-47E2-4888-AFD8-AFF7B0CAE940}"/>
                </a:ext>
              </a:extLst>
            </p:cNvPr>
            <p:cNvSpPr/>
            <p:nvPr/>
          </p:nvSpPr>
          <p:spPr>
            <a:xfrm>
              <a:off x="5055275" y="1191025"/>
              <a:ext cx="109675" cy="48275"/>
            </a:xfrm>
            <a:custGeom>
              <a:avLst/>
              <a:gdLst/>
              <a:ahLst/>
              <a:cxnLst/>
              <a:rect l="l" t="t" r="r" b="b"/>
              <a:pathLst>
                <a:path w="4387" h="1931" extrusionOk="0">
                  <a:moveTo>
                    <a:pt x="0" y="1856"/>
                  </a:moveTo>
                  <a:cubicBezTo>
                    <a:pt x="501" y="953"/>
                    <a:pt x="1128" y="302"/>
                    <a:pt x="2030" y="1"/>
                  </a:cubicBezTo>
                  <a:cubicBezTo>
                    <a:pt x="3334" y="527"/>
                    <a:pt x="3634" y="753"/>
                    <a:pt x="4386" y="1931"/>
                  </a:cubicBezTo>
                  <a:cubicBezTo>
                    <a:pt x="3960" y="1755"/>
                    <a:pt x="3634" y="1680"/>
                    <a:pt x="3359" y="1505"/>
                  </a:cubicBezTo>
                  <a:cubicBezTo>
                    <a:pt x="2481" y="953"/>
                    <a:pt x="1629" y="1004"/>
                    <a:pt x="777" y="1530"/>
                  </a:cubicBezTo>
                  <a:cubicBezTo>
                    <a:pt x="552" y="1680"/>
                    <a:pt x="251" y="1755"/>
                    <a:pt x="0" y="18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671;p91">
              <a:extLst>
                <a:ext uri="{FF2B5EF4-FFF2-40B4-BE49-F238E27FC236}">
                  <a16:creationId xmlns:a16="http://schemas.microsoft.com/office/drawing/2014/main" id="{16A29586-6ADC-41FC-A73D-D87DCCCF26DA}"/>
                </a:ext>
              </a:extLst>
            </p:cNvPr>
            <p:cNvSpPr/>
            <p:nvPr/>
          </p:nvSpPr>
          <p:spPr>
            <a:xfrm>
              <a:off x="5081575" y="1545675"/>
              <a:ext cx="50150" cy="47025"/>
            </a:xfrm>
            <a:custGeom>
              <a:avLst/>
              <a:gdLst/>
              <a:ahLst/>
              <a:cxnLst/>
              <a:rect l="l" t="t" r="r" b="b"/>
              <a:pathLst>
                <a:path w="2006" h="1881" extrusionOk="0">
                  <a:moveTo>
                    <a:pt x="201" y="276"/>
                  </a:moveTo>
                  <a:cubicBezTo>
                    <a:pt x="703" y="1"/>
                    <a:pt x="1204" y="76"/>
                    <a:pt x="1780" y="176"/>
                  </a:cubicBezTo>
                  <a:cubicBezTo>
                    <a:pt x="2006" y="677"/>
                    <a:pt x="2006" y="1178"/>
                    <a:pt x="1805" y="1730"/>
                  </a:cubicBezTo>
                  <a:cubicBezTo>
                    <a:pt x="1279" y="1880"/>
                    <a:pt x="778" y="1880"/>
                    <a:pt x="251" y="1730"/>
                  </a:cubicBezTo>
                  <a:cubicBezTo>
                    <a:pt x="51" y="1229"/>
                    <a:pt x="1" y="777"/>
                    <a:pt x="201" y="27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72;p91">
              <a:extLst>
                <a:ext uri="{FF2B5EF4-FFF2-40B4-BE49-F238E27FC236}">
                  <a16:creationId xmlns:a16="http://schemas.microsoft.com/office/drawing/2014/main" id="{75ADE2F0-BDDC-47C1-B5F6-942499844E82}"/>
                </a:ext>
              </a:extLst>
            </p:cNvPr>
            <p:cNvSpPr/>
            <p:nvPr/>
          </p:nvSpPr>
          <p:spPr>
            <a:xfrm>
              <a:off x="5075950" y="1610225"/>
              <a:ext cx="60800" cy="35100"/>
            </a:xfrm>
            <a:custGeom>
              <a:avLst/>
              <a:gdLst/>
              <a:ahLst/>
              <a:cxnLst/>
              <a:rect l="l" t="t" r="r" b="b"/>
              <a:pathLst>
                <a:path w="2432" h="1404" extrusionOk="0">
                  <a:moveTo>
                    <a:pt x="2256" y="0"/>
                  </a:moveTo>
                  <a:cubicBezTo>
                    <a:pt x="2306" y="175"/>
                    <a:pt x="2356" y="326"/>
                    <a:pt x="2381" y="451"/>
                  </a:cubicBezTo>
                  <a:cubicBezTo>
                    <a:pt x="2431" y="1103"/>
                    <a:pt x="2281" y="1303"/>
                    <a:pt x="1755" y="1353"/>
                  </a:cubicBezTo>
                  <a:cubicBezTo>
                    <a:pt x="1554" y="1378"/>
                    <a:pt x="1354" y="1404"/>
                    <a:pt x="1178" y="1378"/>
                  </a:cubicBezTo>
                  <a:cubicBezTo>
                    <a:pt x="151" y="1378"/>
                    <a:pt x="0" y="1153"/>
                    <a:pt x="351" y="0"/>
                  </a:cubicBezTo>
                  <a:lnTo>
                    <a:pt x="22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73;p91">
              <a:extLst>
                <a:ext uri="{FF2B5EF4-FFF2-40B4-BE49-F238E27FC236}">
                  <a16:creationId xmlns:a16="http://schemas.microsoft.com/office/drawing/2014/main" id="{237FBBD2-9119-4F17-BBFA-6EE30AAC2C06}"/>
                </a:ext>
              </a:extLst>
            </p:cNvPr>
            <p:cNvSpPr/>
            <p:nvPr/>
          </p:nvSpPr>
          <p:spPr>
            <a:xfrm>
              <a:off x="5060275" y="1860850"/>
              <a:ext cx="94025" cy="30100"/>
            </a:xfrm>
            <a:custGeom>
              <a:avLst/>
              <a:gdLst/>
              <a:ahLst/>
              <a:cxnLst/>
              <a:rect l="l" t="t" r="r" b="b"/>
              <a:pathLst>
                <a:path w="3761" h="1204" extrusionOk="0">
                  <a:moveTo>
                    <a:pt x="3760" y="150"/>
                  </a:moveTo>
                  <a:cubicBezTo>
                    <a:pt x="3685" y="376"/>
                    <a:pt x="3685" y="577"/>
                    <a:pt x="3585" y="627"/>
                  </a:cubicBezTo>
                  <a:cubicBezTo>
                    <a:pt x="3033" y="978"/>
                    <a:pt x="2357" y="1003"/>
                    <a:pt x="1755" y="1203"/>
                  </a:cubicBezTo>
                  <a:cubicBezTo>
                    <a:pt x="1379" y="827"/>
                    <a:pt x="828" y="978"/>
                    <a:pt x="402" y="802"/>
                  </a:cubicBezTo>
                  <a:cubicBezTo>
                    <a:pt x="276" y="727"/>
                    <a:pt x="176" y="526"/>
                    <a:pt x="1" y="326"/>
                  </a:cubicBezTo>
                  <a:cubicBezTo>
                    <a:pt x="753" y="0"/>
                    <a:pt x="1304" y="526"/>
                    <a:pt x="1880" y="451"/>
                  </a:cubicBezTo>
                  <a:cubicBezTo>
                    <a:pt x="2482" y="351"/>
                    <a:pt x="3083" y="251"/>
                    <a:pt x="3760" y="1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74;p91">
              <a:extLst>
                <a:ext uri="{FF2B5EF4-FFF2-40B4-BE49-F238E27FC236}">
                  <a16:creationId xmlns:a16="http://schemas.microsoft.com/office/drawing/2014/main" id="{527E7A0F-059E-4B6D-B468-C4B4218C2C40}"/>
                </a:ext>
              </a:extLst>
            </p:cNvPr>
            <p:cNvSpPr/>
            <p:nvPr/>
          </p:nvSpPr>
          <p:spPr>
            <a:xfrm>
              <a:off x="5041475" y="1397175"/>
              <a:ext cx="132875" cy="137250"/>
            </a:xfrm>
            <a:custGeom>
              <a:avLst/>
              <a:gdLst/>
              <a:ahLst/>
              <a:cxnLst/>
              <a:rect l="l" t="t" r="r" b="b"/>
              <a:pathLst>
                <a:path w="5315" h="5490" extrusionOk="0">
                  <a:moveTo>
                    <a:pt x="4838" y="828"/>
                  </a:moveTo>
                  <a:cubicBezTo>
                    <a:pt x="4412" y="1504"/>
                    <a:pt x="4011" y="2206"/>
                    <a:pt x="3585" y="2883"/>
                  </a:cubicBezTo>
                  <a:cubicBezTo>
                    <a:pt x="3434" y="3134"/>
                    <a:pt x="3284" y="3334"/>
                    <a:pt x="2933" y="3309"/>
                  </a:cubicBezTo>
                  <a:cubicBezTo>
                    <a:pt x="2808" y="3209"/>
                    <a:pt x="2683" y="3108"/>
                    <a:pt x="2507" y="3033"/>
                  </a:cubicBezTo>
                  <a:cubicBezTo>
                    <a:pt x="2307" y="2958"/>
                    <a:pt x="2056" y="3033"/>
                    <a:pt x="1881" y="3209"/>
                  </a:cubicBezTo>
                  <a:cubicBezTo>
                    <a:pt x="1304" y="2231"/>
                    <a:pt x="703" y="1229"/>
                    <a:pt x="1" y="1"/>
                  </a:cubicBezTo>
                  <a:cubicBezTo>
                    <a:pt x="101" y="1454"/>
                    <a:pt x="677" y="2382"/>
                    <a:pt x="1404" y="3209"/>
                  </a:cubicBezTo>
                  <a:cubicBezTo>
                    <a:pt x="1480" y="3284"/>
                    <a:pt x="1605" y="3334"/>
                    <a:pt x="1755" y="3359"/>
                  </a:cubicBezTo>
                  <a:cubicBezTo>
                    <a:pt x="1730" y="3409"/>
                    <a:pt x="1705" y="3459"/>
                    <a:pt x="1680" y="3509"/>
                  </a:cubicBezTo>
                  <a:cubicBezTo>
                    <a:pt x="1630" y="3860"/>
                    <a:pt x="1680" y="4186"/>
                    <a:pt x="1830" y="4487"/>
                  </a:cubicBezTo>
                  <a:cubicBezTo>
                    <a:pt x="1830" y="4487"/>
                    <a:pt x="1830" y="4487"/>
                    <a:pt x="1830" y="4487"/>
                  </a:cubicBezTo>
                  <a:cubicBezTo>
                    <a:pt x="1805" y="4537"/>
                    <a:pt x="1780" y="4562"/>
                    <a:pt x="1755" y="4612"/>
                  </a:cubicBezTo>
                  <a:cubicBezTo>
                    <a:pt x="1605" y="4838"/>
                    <a:pt x="1705" y="5088"/>
                    <a:pt x="1906" y="5214"/>
                  </a:cubicBezTo>
                  <a:cubicBezTo>
                    <a:pt x="1981" y="5264"/>
                    <a:pt x="2056" y="5314"/>
                    <a:pt x="2131" y="5364"/>
                  </a:cubicBezTo>
                  <a:cubicBezTo>
                    <a:pt x="2382" y="5464"/>
                    <a:pt x="2632" y="5439"/>
                    <a:pt x="2808" y="5289"/>
                  </a:cubicBezTo>
                  <a:cubicBezTo>
                    <a:pt x="2808" y="5289"/>
                    <a:pt x="2833" y="5314"/>
                    <a:pt x="2833" y="5314"/>
                  </a:cubicBezTo>
                  <a:cubicBezTo>
                    <a:pt x="3159" y="5489"/>
                    <a:pt x="3535" y="5364"/>
                    <a:pt x="3735" y="5063"/>
                  </a:cubicBezTo>
                  <a:cubicBezTo>
                    <a:pt x="4011" y="4687"/>
                    <a:pt x="3735" y="4211"/>
                    <a:pt x="3510" y="3885"/>
                  </a:cubicBezTo>
                  <a:cubicBezTo>
                    <a:pt x="3485" y="3860"/>
                    <a:pt x="3459" y="3835"/>
                    <a:pt x="3434" y="3810"/>
                  </a:cubicBezTo>
                  <a:cubicBezTo>
                    <a:pt x="3384" y="3735"/>
                    <a:pt x="3334" y="3685"/>
                    <a:pt x="3284" y="3635"/>
                  </a:cubicBezTo>
                  <a:cubicBezTo>
                    <a:pt x="3184" y="3509"/>
                    <a:pt x="3058" y="3409"/>
                    <a:pt x="2958" y="3309"/>
                  </a:cubicBezTo>
                  <a:cubicBezTo>
                    <a:pt x="3510" y="3434"/>
                    <a:pt x="3936" y="3309"/>
                    <a:pt x="4287" y="2783"/>
                  </a:cubicBezTo>
                  <a:cubicBezTo>
                    <a:pt x="4738" y="2031"/>
                    <a:pt x="5114" y="1279"/>
                    <a:pt x="5314" y="452"/>
                  </a:cubicBezTo>
                  <a:cubicBezTo>
                    <a:pt x="5139" y="577"/>
                    <a:pt x="4938" y="677"/>
                    <a:pt x="4838" y="828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75;p91">
              <a:extLst>
                <a:ext uri="{FF2B5EF4-FFF2-40B4-BE49-F238E27FC236}">
                  <a16:creationId xmlns:a16="http://schemas.microsoft.com/office/drawing/2014/main" id="{49E91B41-B332-46A6-9107-9D04ACA11182}"/>
                </a:ext>
              </a:extLst>
            </p:cNvPr>
            <p:cNvSpPr/>
            <p:nvPr/>
          </p:nvSpPr>
          <p:spPr>
            <a:xfrm>
              <a:off x="5174325" y="14072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26"/>
                    <a:pt x="25" y="26"/>
                    <a:pt x="25" y="26"/>
                  </a:cubicBezTo>
                  <a:lnTo>
                    <a:pt x="25" y="1"/>
                  </a:lnTo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76;p91">
              <a:extLst>
                <a:ext uri="{FF2B5EF4-FFF2-40B4-BE49-F238E27FC236}">
                  <a16:creationId xmlns:a16="http://schemas.microsoft.com/office/drawing/2014/main" id="{96BFEE3F-337D-4B5B-870A-F1DA3AE34EA5}"/>
                </a:ext>
              </a:extLst>
            </p:cNvPr>
            <p:cNvSpPr/>
            <p:nvPr/>
          </p:nvSpPr>
          <p:spPr>
            <a:xfrm>
              <a:off x="5171175" y="1386525"/>
              <a:ext cx="11300" cy="21325"/>
            </a:xfrm>
            <a:custGeom>
              <a:avLst/>
              <a:gdLst/>
              <a:ahLst/>
              <a:cxnLst/>
              <a:rect l="l" t="t" r="r" b="b"/>
              <a:pathLst>
                <a:path w="452" h="853" extrusionOk="0">
                  <a:moveTo>
                    <a:pt x="151" y="853"/>
                  </a:moveTo>
                  <a:cubicBezTo>
                    <a:pt x="1" y="477"/>
                    <a:pt x="126" y="226"/>
                    <a:pt x="452" y="26"/>
                  </a:cubicBezTo>
                  <a:cubicBezTo>
                    <a:pt x="452" y="26"/>
                    <a:pt x="452" y="1"/>
                    <a:pt x="452" y="1"/>
                  </a:cubicBezTo>
                  <a:cubicBezTo>
                    <a:pt x="352" y="276"/>
                    <a:pt x="226" y="527"/>
                    <a:pt x="126" y="803"/>
                  </a:cubicBezTo>
                  <a:cubicBezTo>
                    <a:pt x="151" y="828"/>
                    <a:pt x="151" y="853"/>
                    <a:pt x="151" y="853"/>
                  </a:cubicBezTo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77;p91">
              <a:extLst>
                <a:ext uri="{FF2B5EF4-FFF2-40B4-BE49-F238E27FC236}">
                  <a16:creationId xmlns:a16="http://schemas.microsoft.com/office/drawing/2014/main" id="{84F48CDA-6007-4E81-9C47-09E869286470}"/>
                </a:ext>
              </a:extLst>
            </p:cNvPr>
            <p:cNvSpPr/>
            <p:nvPr/>
          </p:nvSpPr>
          <p:spPr>
            <a:xfrm>
              <a:off x="5178075" y="1358325"/>
              <a:ext cx="8175" cy="28850"/>
            </a:xfrm>
            <a:custGeom>
              <a:avLst/>
              <a:gdLst/>
              <a:ahLst/>
              <a:cxnLst/>
              <a:rect l="l" t="t" r="r" b="b"/>
              <a:pathLst>
                <a:path w="327" h="1154" extrusionOk="0">
                  <a:moveTo>
                    <a:pt x="276" y="1"/>
                  </a:moveTo>
                  <a:cubicBezTo>
                    <a:pt x="251" y="377"/>
                    <a:pt x="201" y="753"/>
                    <a:pt x="176" y="1129"/>
                  </a:cubicBezTo>
                  <a:cubicBezTo>
                    <a:pt x="176" y="1129"/>
                    <a:pt x="176" y="1154"/>
                    <a:pt x="176" y="1154"/>
                  </a:cubicBezTo>
                  <a:cubicBezTo>
                    <a:pt x="126" y="778"/>
                    <a:pt x="0" y="377"/>
                    <a:pt x="326" y="51"/>
                  </a:cubicBezTo>
                  <a:lnTo>
                    <a:pt x="276" y="1"/>
                  </a:lnTo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78;p91">
              <a:extLst>
                <a:ext uri="{FF2B5EF4-FFF2-40B4-BE49-F238E27FC236}">
                  <a16:creationId xmlns:a16="http://schemas.microsoft.com/office/drawing/2014/main" id="{E8E98329-D807-449B-9822-A0D1F9DCD836}"/>
                </a:ext>
              </a:extLst>
            </p:cNvPr>
            <p:cNvSpPr/>
            <p:nvPr/>
          </p:nvSpPr>
          <p:spPr>
            <a:xfrm>
              <a:off x="5024575" y="1351450"/>
              <a:ext cx="10050" cy="20700"/>
            </a:xfrm>
            <a:custGeom>
              <a:avLst/>
              <a:gdLst/>
              <a:ahLst/>
              <a:cxnLst/>
              <a:rect l="l" t="t" r="r" b="b"/>
              <a:pathLst>
                <a:path w="402" h="828" extrusionOk="0">
                  <a:moveTo>
                    <a:pt x="25" y="25"/>
                  </a:moveTo>
                  <a:cubicBezTo>
                    <a:pt x="401" y="176"/>
                    <a:pt x="251" y="577"/>
                    <a:pt x="351" y="827"/>
                  </a:cubicBezTo>
                  <a:lnTo>
                    <a:pt x="376" y="777"/>
                  </a:lnTo>
                  <a:cubicBezTo>
                    <a:pt x="100" y="602"/>
                    <a:pt x="0" y="326"/>
                    <a:pt x="75" y="0"/>
                  </a:cubicBezTo>
                  <a:lnTo>
                    <a:pt x="25" y="25"/>
                  </a:lnTo>
                  <a:close/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9;p91">
              <a:extLst>
                <a:ext uri="{FF2B5EF4-FFF2-40B4-BE49-F238E27FC236}">
                  <a16:creationId xmlns:a16="http://schemas.microsoft.com/office/drawing/2014/main" id="{126C31F0-FB8D-4048-8089-3224AFE42386}"/>
                </a:ext>
              </a:extLst>
            </p:cNvPr>
            <p:cNvSpPr/>
            <p:nvPr/>
          </p:nvSpPr>
          <p:spPr>
            <a:xfrm>
              <a:off x="5033325" y="1370875"/>
              <a:ext cx="3800" cy="6275"/>
            </a:xfrm>
            <a:custGeom>
              <a:avLst/>
              <a:gdLst/>
              <a:ahLst/>
              <a:cxnLst/>
              <a:rect l="l" t="t" r="r" b="b"/>
              <a:pathLst>
                <a:path w="152" h="251" extrusionOk="0">
                  <a:moveTo>
                    <a:pt x="1" y="50"/>
                  </a:moveTo>
                  <a:cubicBezTo>
                    <a:pt x="51" y="125"/>
                    <a:pt x="101" y="201"/>
                    <a:pt x="151" y="251"/>
                  </a:cubicBezTo>
                  <a:cubicBezTo>
                    <a:pt x="101" y="175"/>
                    <a:pt x="76" y="100"/>
                    <a:pt x="26" y="0"/>
                  </a:cubicBezTo>
                  <a:cubicBezTo>
                    <a:pt x="26" y="0"/>
                    <a:pt x="1" y="50"/>
                    <a:pt x="1" y="50"/>
                  </a:cubicBezTo>
                  <a:close/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0;p91">
              <a:extLst>
                <a:ext uri="{FF2B5EF4-FFF2-40B4-BE49-F238E27FC236}">
                  <a16:creationId xmlns:a16="http://schemas.microsoft.com/office/drawing/2014/main" id="{AF9408F6-A911-4244-A748-219480DE28F6}"/>
                </a:ext>
              </a:extLst>
            </p:cNvPr>
            <p:cNvSpPr/>
            <p:nvPr/>
          </p:nvSpPr>
          <p:spPr>
            <a:xfrm>
              <a:off x="5019550" y="1339525"/>
              <a:ext cx="6925" cy="12575"/>
            </a:xfrm>
            <a:custGeom>
              <a:avLst/>
              <a:gdLst/>
              <a:ahLst/>
              <a:cxnLst/>
              <a:rect l="l" t="t" r="r" b="b"/>
              <a:pathLst>
                <a:path w="277" h="503" extrusionOk="0">
                  <a:moveTo>
                    <a:pt x="276" y="477"/>
                  </a:moveTo>
                  <a:cubicBezTo>
                    <a:pt x="176" y="402"/>
                    <a:pt x="101" y="327"/>
                    <a:pt x="1" y="252"/>
                  </a:cubicBezTo>
                  <a:cubicBezTo>
                    <a:pt x="226" y="1"/>
                    <a:pt x="176" y="302"/>
                    <a:pt x="251" y="377"/>
                  </a:cubicBezTo>
                  <a:cubicBezTo>
                    <a:pt x="276" y="402"/>
                    <a:pt x="251" y="452"/>
                    <a:pt x="226" y="502"/>
                  </a:cubicBezTo>
                  <a:lnTo>
                    <a:pt x="276" y="477"/>
                  </a:lnTo>
                  <a:close/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81;p91">
              <a:extLst>
                <a:ext uri="{FF2B5EF4-FFF2-40B4-BE49-F238E27FC236}">
                  <a16:creationId xmlns:a16="http://schemas.microsoft.com/office/drawing/2014/main" id="{719144B9-FB3C-4C5E-AE13-7EEF2EBC9E37}"/>
                </a:ext>
              </a:extLst>
            </p:cNvPr>
            <p:cNvSpPr/>
            <p:nvPr/>
          </p:nvSpPr>
          <p:spPr>
            <a:xfrm>
              <a:off x="5096625" y="3442300"/>
              <a:ext cx="20700" cy="439250"/>
            </a:xfrm>
            <a:custGeom>
              <a:avLst/>
              <a:gdLst/>
              <a:ahLst/>
              <a:cxnLst/>
              <a:rect l="l" t="t" r="r" b="b"/>
              <a:pathLst>
                <a:path w="828" h="17570" extrusionOk="0">
                  <a:moveTo>
                    <a:pt x="451" y="17570"/>
                  </a:moveTo>
                  <a:cubicBezTo>
                    <a:pt x="0" y="14687"/>
                    <a:pt x="151" y="11805"/>
                    <a:pt x="226" y="8923"/>
                  </a:cubicBezTo>
                  <a:cubicBezTo>
                    <a:pt x="276" y="6041"/>
                    <a:pt x="301" y="3184"/>
                    <a:pt x="351" y="1"/>
                  </a:cubicBezTo>
                  <a:cubicBezTo>
                    <a:pt x="727" y="1705"/>
                    <a:pt x="827" y="15665"/>
                    <a:pt x="451" y="1757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682;p91">
              <a:extLst>
                <a:ext uri="{FF2B5EF4-FFF2-40B4-BE49-F238E27FC236}">
                  <a16:creationId xmlns:a16="http://schemas.microsoft.com/office/drawing/2014/main" id="{82921A18-020E-44FE-8632-D7B076746FE3}"/>
                </a:ext>
              </a:extLst>
            </p:cNvPr>
            <p:cNvSpPr/>
            <p:nvPr/>
          </p:nvSpPr>
          <p:spPr>
            <a:xfrm>
              <a:off x="5102250" y="3288800"/>
              <a:ext cx="1300" cy="67675"/>
            </a:xfrm>
            <a:custGeom>
              <a:avLst/>
              <a:gdLst/>
              <a:ahLst/>
              <a:cxnLst/>
              <a:rect l="l" t="t" r="r" b="b"/>
              <a:pathLst>
                <a:path w="52" h="2707" extrusionOk="0">
                  <a:moveTo>
                    <a:pt x="1" y="2657"/>
                  </a:moveTo>
                  <a:lnTo>
                    <a:pt x="1" y="0"/>
                  </a:lnTo>
                  <a:cubicBezTo>
                    <a:pt x="1" y="0"/>
                    <a:pt x="26" y="0"/>
                    <a:pt x="51" y="0"/>
                  </a:cubicBezTo>
                  <a:lnTo>
                    <a:pt x="51" y="2707"/>
                  </a:lnTo>
                  <a:cubicBezTo>
                    <a:pt x="26" y="2682"/>
                    <a:pt x="1" y="2657"/>
                    <a:pt x="1" y="265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683;p91">
              <a:extLst>
                <a:ext uri="{FF2B5EF4-FFF2-40B4-BE49-F238E27FC236}">
                  <a16:creationId xmlns:a16="http://schemas.microsoft.com/office/drawing/2014/main" id="{A68869BB-43F7-4F3D-BE3B-E7DF1D49F039}"/>
                </a:ext>
              </a:extLst>
            </p:cNvPr>
            <p:cNvSpPr/>
            <p:nvPr/>
          </p:nvSpPr>
          <p:spPr>
            <a:xfrm>
              <a:off x="4654250" y="1174125"/>
              <a:ext cx="909825" cy="3316450"/>
            </a:xfrm>
            <a:custGeom>
              <a:avLst/>
              <a:gdLst/>
              <a:ahLst/>
              <a:cxnLst/>
              <a:rect l="l" t="t" r="r" b="b"/>
              <a:pathLst>
                <a:path w="36393" h="132658" extrusionOk="0">
                  <a:moveTo>
                    <a:pt x="20001" y="27619"/>
                  </a:moveTo>
                  <a:cubicBezTo>
                    <a:pt x="19324" y="27720"/>
                    <a:pt x="18723" y="27820"/>
                    <a:pt x="18121" y="27920"/>
                  </a:cubicBezTo>
                  <a:cubicBezTo>
                    <a:pt x="17545" y="27995"/>
                    <a:pt x="16994" y="27469"/>
                    <a:pt x="16242" y="27795"/>
                  </a:cubicBezTo>
                  <a:cubicBezTo>
                    <a:pt x="16417" y="27995"/>
                    <a:pt x="16517" y="28196"/>
                    <a:pt x="16643" y="28271"/>
                  </a:cubicBezTo>
                  <a:cubicBezTo>
                    <a:pt x="17069" y="28447"/>
                    <a:pt x="17620" y="28296"/>
                    <a:pt x="17996" y="28672"/>
                  </a:cubicBezTo>
                  <a:cubicBezTo>
                    <a:pt x="18598" y="28472"/>
                    <a:pt x="19274" y="28447"/>
                    <a:pt x="19826" y="28096"/>
                  </a:cubicBezTo>
                  <a:cubicBezTo>
                    <a:pt x="19926" y="28046"/>
                    <a:pt x="19926" y="27845"/>
                    <a:pt x="20001" y="27619"/>
                  </a:cubicBezTo>
                  <a:close/>
                  <a:moveTo>
                    <a:pt x="19124" y="17444"/>
                  </a:moveTo>
                  <a:lnTo>
                    <a:pt x="17219" y="17444"/>
                  </a:lnTo>
                  <a:cubicBezTo>
                    <a:pt x="16868" y="18597"/>
                    <a:pt x="17019" y="18822"/>
                    <a:pt x="18046" y="18822"/>
                  </a:cubicBezTo>
                  <a:cubicBezTo>
                    <a:pt x="18222" y="18848"/>
                    <a:pt x="18422" y="18822"/>
                    <a:pt x="18623" y="18797"/>
                  </a:cubicBezTo>
                  <a:cubicBezTo>
                    <a:pt x="19149" y="18747"/>
                    <a:pt x="19299" y="18547"/>
                    <a:pt x="19249" y="17895"/>
                  </a:cubicBezTo>
                  <a:cubicBezTo>
                    <a:pt x="19224" y="17770"/>
                    <a:pt x="19174" y="17619"/>
                    <a:pt x="19124" y="17444"/>
                  </a:cubicBezTo>
                  <a:close/>
                  <a:moveTo>
                    <a:pt x="17294" y="15138"/>
                  </a:moveTo>
                  <a:cubicBezTo>
                    <a:pt x="17094" y="15639"/>
                    <a:pt x="17144" y="16091"/>
                    <a:pt x="17344" y="16592"/>
                  </a:cubicBezTo>
                  <a:cubicBezTo>
                    <a:pt x="17871" y="16742"/>
                    <a:pt x="18372" y="16742"/>
                    <a:pt x="18898" y="16592"/>
                  </a:cubicBezTo>
                  <a:cubicBezTo>
                    <a:pt x="19099" y="16040"/>
                    <a:pt x="19099" y="15539"/>
                    <a:pt x="18873" y="15038"/>
                  </a:cubicBezTo>
                  <a:cubicBezTo>
                    <a:pt x="18297" y="14938"/>
                    <a:pt x="17796" y="14863"/>
                    <a:pt x="17294" y="15138"/>
                  </a:cubicBezTo>
                  <a:close/>
                  <a:moveTo>
                    <a:pt x="16041" y="2532"/>
                  </a:moveTo>
                  <a:cubicBezTo>
                    <a:pt x="16292" y="2431"/>
                    <a:pt x="16593" y="2356"/>
                    <a:pt x="16818" y="2206"/>
                  </a:cubicBezTo>
                  <a:cubicBezTo>
                    <a:pt x="17670" y="1680"/>
                    <a:pt x="18522" y="1629"/>
                    <a:pt x="19400" y="2181"/>
                  </a:cubicBezTo>
                  <a:cubicBezTo>
                    <a:pt x="19675" y="2356"/>
                    <a:pt x="20001" y="2431"/>
                    <a:pt x="20427" y="2607"/>
                  </a:cubicBezTo>
                  <a:cubicBezTo>
                    <a:pt x="19675" y="1429"/>
                    <a:pt x="19375" y="1203"/>
                    <a:pt x="18071" y="677"/>
                  </a:cubicBezTo>
                  <a:cubicBezTo>
                    <a:pt x="17169" y="978"/>
                    <a:pt x="16542" y="1629"/>
                    <a:pt x="16041" y="2532"/>
                  </a:cubicBezTo>
                  <a:close/>
                  <a:moveTo>
                    <a:pt x="16643" y="20452"/>
                  </a:moveTo>
                  <a:cubicBezTo>
                    <a:pt x="17470" y="21153"/>
                    <a:pt x="18322" y="21203"/>
                    <a:pt x="19224" y="20777"/>
                  </a:cubicBezTo>
                  <a:cubicBezTo>
                    <a:pt x="19575" y="20602"/>
                    <a:pt x="19725" y="20326"/>
                    <a:pt x="19625" y="19950"/>
                  </a:cubicBezTo>
                  <a:cubicBezTo>
                    <a:pt x="19575" y="19775"/>
                    <a:pt x="19500" y="19599"/>
                    <a:pt x="19450" y="19474"/>
                  </a:cubicBezTo>
                  <a:lnTo>
                    <a:pt x="16743" y="19474"/>
                  </a:lnTo>
                  <a:cubicBezTo>
                    <a:pt x="16693" y="19825"/>
                    <a:pt x="16668" y="20151"/>
                    <a:pt x="16643" y="20452"/>
                  </a:cubicBezTo>
                  <a:close/>
                  <a:moveTo>
                    <a:pt x="16392" y="23534"/>
                  </a:moveTo>
                  <a:lnTo>
                    <a:pt x="16392" y="24838"/>
                  </a:lnTo>
                  <a:cubicBezTo>
                    <a:pt x="17570" y="25539"/>
                    <a:pt x="18673" y="25564"/>
                    <a:pt x="19801" y="24888"/>
                  </a:cubicBezTo>
                  <a:cubicBezTo>
                    <a:pt x="19926" y="24437"/>
                    <a:pt x="20026" y="24036"/>
                    <a:pt x="19675" y="23635"/>
                  </a:cubicBezTo>
                  <a:cubicBezTo>
                    <a:pt x="18623" y="24086"/>
                    <a:pt x="17595" y="24061"/>
                    <a:pt x="16392" y="23534"/>
                  </a:cubicBezTo>
                  <a:close/>
                  <a:moveTo>
                    <a:pt x="19801" y="22707"/>
                  </a:moveTo>
                  <a:cubicBezTo>
                    <a:pt x="19876" y="22030"/>
                    <a:pt x="19851" y="22030"/>
                    <a:pt x="19575" y="21404"/>
                  </a:cubicBezTo>
                  <a:cubicBezTo>
                    <a:pt x="18598" y="21830"/>
                    <a:pt x="17620" y="21755"/>
                    <a:pt x="16668" y="21429"/>
                  </a:cubicBezTo>
                  <a:cubicBezTo>
                    <a:pt x="16317" y="21855"/>
                    <a:pt x="16292" y="22256"/>
                    <a:pt x="16492" y="22707"/>
                  </a:cubicBezTo>
                  <a:cubicBezTo>
                    <a:pt x="17545" y="23384"/>
                    <a:pt x="18623" y="23434"/>
                    <a:pt x="19801" y="22707"/>
                  </a:cubicBezTo>
                  <a:close/>
                  <a:moveTo>
                    <a:pt x="16141" y="26767"/>
                  </a:moveTo>
                  <a:cubicBezTo>
                    <a:pt x="17495" y="27419"/>
                    <a:pt x="18798" y="27469"/>
                    <a:pt x="20151" y="26742"/>
                  </a:cubicBezTo>
                  <a:cubicBezTo>
                    <a:pt x="20101" y="26391"/>
                    <a:pt x="20026" y="26041"/>
                    <a:pt x="19951" y="25640"/>
                  </a:cubicBezTo>
                  <a:cubicBezTo>
                    <a:pt x="18723" y="25965"/>
                    <a:pt x="17570" y="25965"/>
                    <a:pt x="16317" y="25640"/>
                  </a:cubicBezTo>
                  <a:cubicBezTo>
                    <a:pt x="16242" y="26066"/>
                    <a:pt x="16192" y="26416"/>
                    <a:pt x="16141" y="26767"/>
                  </a:cubicBezTo>
                  <a:close/>
                  <a:moveTo>
                    <a:pt x="35365" y="33710"/>
                  </a:moveTo>
                  <a:cubicBezTo>
                    <a:pt x="35465" y="32983"/>
                    <a:pt x="35064" y="32632"/>
                    <a:pt x="34638" y="32281"/>
                  </a:cubicBezTo>
                  <a:cubicBezTo>
                    <a:pt x="33385" y="31329"/>
                    <a:pt x="31981" y="30577"/>
                    <a:pt x="30452" y="30326"/>
                  </a:cubicBezTo>
                  <a:cubicBezTo>
                    <a:pt x="28623" y="30026"/>
                    <a:pt x="26868" y="29399"/>
                    <a:pt x="25014" y="29249"/>
                  </a:cubicBezTo>
                  <a:cubicBezTo>
                    <a:pt x="23234" y="29098"/>
                    <a:pt x="21455" y="29073"/>
                    <a:pt x="19650" y="29249"/>
                  </a:cubicBezTo>
                  <a:cubicBezTo>
                    <a:pt x="18648" y="29349"/>
                    <a:pt x="17595" y="29349"/>
                    <a:pt x="16593" y="29249"/>
                  </a:cubicBezTo>
                  <a:cubicBezTo>
                    <a:pt x="13861" y="28973"/>
                    <a:pt x="11179" y="28973"/>
                    <a:pt x="8522" y="29800"/>
                  </a:cubicBezTo>
                  <a:cubicBezTo>
                    <a:pt x="8197" y="29900"/>
                    <a:pt x="7846" y="29925"/>
                    <a:pt x="7520" y="29975"/>
                  </a:cubicBezTo>
                  <a:cubicBezTo>
                    <a:pt x="6317" y="30151"/>
                    <a:pt x="5114" y="30401"/>
                    <a:pt x="4011" y="30928"/>
                  </a:cubicBezTo>
                  <a:cubicBezTo>
                    <a:pt x="3109" y="31379"/>
                    <a:pt x="2257" y="31955"/>
                    <a:pt x="1405" y="32507"/>
                  </a:cubicBezTo>
                  <a:cubicBezTo>
                    <a:pt x="978" y="32782"/>
                    <a:pt x="778" y="33208"/>
                    <a:pt x="903" y="33735"/>
                  </a:cubicBezTo>
                  <a:cubicBezTo>
                    <a:pt x="1505" y="33810"/>
                    <a:pt x="1981" y="33685"/>
                    <a:pt x="2257" y="33234"/>
                  </a:cubicBezTo>
                  <a:cubicBezTo>
                    <a:pt x="2532" y="32807"/>
                    <a:pt x="2933" y="32607"/>
                    <a:pt x="3410" y="32406"/>
                  </a:cubicBezTo>
                  <a:cubicBezTo>
                    <a:pt x="4061" y="32131"/>
                    <a:pt x="4738" y="31805"/>
                    <a:pt x="5264" y="31329"/>
                  </a:cubicBezTo>
                  <a:cubicBezTo>
                    <a:pt x="6166" y="30552"/>
                    <a:pt x="7144" y="30376"/>
                    <a:pt x="8272" y="30602"/>
                  </a:cubicBezTo>
                  <a:cubicBezTo>
                    <a:pt x="9224" y="30777"/>
                    <a:pt x="10176" y="30702"/>
                    <a:pt x="11154" y="30577"/>
                  </a:cubicBezTo>
                  <a:cubicBezTo>
                    <a:pt x="11856" y="30452"/>
                    <a:pt x="12608" y="30527"/>
                    <a:pt x="13334" y="30552"/>
                  </a:cubicBezTo>
                  <a:cubicBezTo>
                    <a:pt x="13911" y="30577"/>
                    <a:pt x="14487" y="30677"/>
                    <a:pt x="15064" y="30677"/>
                  </a:cubicBezTo>
                  <a:cubicBezTo>
                    <a:pt x="15791" y="30702"/>
                    <a:pt x="16542" y="30702"/>
                    <a:pt x="17269" y="30702"/>
                  </a:cubicBezTo>
                  <a:cubicBezTo>
                    <a:pt x="19249" y="30677"/>
                    <a:pt x="21229" y="30828"/>
                    <a:pt x="23209" y="30502"/>
                  </a:cubicBezTo>
                  <a:cubicBezTo>
                    <a:pt x="23735" y="30427"/>
                    <a:pt x="24312" y="30401"/>
                    <a:pt x="24813" y="30502"/>
                  </a:cubicBezTo>
                  <a:cubicBezTo>
                    <a:pt x="26041" y="30752"/>
                    <a:pt x="27219" y="30752"/>
                    <a:pt x="28447" y="30552"/>
                  </a:cubicBezTo>
                  <a:cubicBezTo>
                    <a:pt x="29274" y="30401"/>
                    <a:pt x="30101" y="30502"/>
                    <a:pt x="30753" y="31153"/>
                  </a:cubicBezTo>
                  <a:cubicBezTo>
                    <a:pt x="31355" y="31780"/>
                    <a:pt x="32131" y="32056"/>
                    <a:pt x="32883" y="32406"/>
                  </a:cubicBezTo>
                  <a:cubicBezTo>
                    <a:pt x="33309" y="32607"/>
                    <a:pt x="33736" y="32782"/>
                    <a:pt x="34011" y="33208"/>
                  </a:cubicBezTo>
                  <a:cubicBezTo>
                    <a:pt x="34312" y="33660"/>
                    <a:pt x="34738" y="33835"/>
                    <a:pt x="35365" y="33710"/>
                  </a:cubicBezTo>
                  <a:close/>
                  <a:moveTo>
                    <a:pt x="18272" y="80728"/>
                  </a:moveTo>
                  <a:lnTo>
                    <a:pt x="18121" y="80728"/>
                  </a:lnTo>
                  <a:cubicBezTo>
                    <a:pt x="18096" y="80051"/>
                    <a:pt x="17996" y="79374"/>
                    <a:pt x="17996" y="78697"/>
                  </a:cubicBezTo>
                  <a:cubicBezTo>
                    <a:pt x="17921" y="74161"/>
                    <a:pt x="17846" y="69650"/>
                    <a:pt x="17796" y="65113"/>
                  </a:cubicBezTo>
                  <a:cubicBezTo>
                    <a:pt x="17771" y="60878"/>
                    <a:pt x="17896" y="56642"/>
                    <a:pt x="17821" y="52407"/>
                  </a:cubicBezTo>
                  <a:cubicBezTo>
                    <a:pt x="17670" y="45991"/>
                    <a:pt x="17545" y="39549"/>
                    <a:pt x="17595" y="33133"/>
                  </a:cubicBezTo>
                  <a:cubicBezTo>
                    <a:pt x="17595" y="32782"/>
                    <a:pt x="17595" y="32457"/>
                    <a:pt x="17570" y="32106"/>
                  </a:cubicBezTo>
                  <a:cubicBezTo>
                    <a:pt x="17545" y="31730"/>
                    <a:pt x="17294" y="31479"/>
                    <a:pt x="16943" y="31404"/>
                  </a:cubicBezTo>
                  <a:cubicBezTo>
                    <a:pt x="16668" y="31354"/>
                    <a:pt x="16392" y="31429"/>
                    <a:pt x="16041" y="31479"/>
                  </a:cubicBezTo>
                  <a:cubicBezTo>
                    <a:pt x="15966" y="32056"/>
                    <a:pt x="15841" y="32582"/>
                    <a:pt x="15816" y="33108"/>
                  </a:cubicBezTo>
                  <a:cubicBezTo>
                    <a:pt x="15791" y="33685"/>
                    <a:pt x="15816" y="34261"/>
                    <a:pt x="15841" y="34838"/>
                  </a:cubicBezTo>
                  <a:cubicBezTo>
                    <a:pt x="15991" y="45715"/>
                    <a:pt x="16141" y="56567"/>
                    <a:pt x="16292" y="67419"/>
                  </a:cubicBezTo>
                  <a:cubicBezTo>
                    <a:pt x="16367" y="71931"/>
                    <a:pt x="16442" y="76467"/>
                    <a:pt x="16492" y="81003"/>
                  </a:cubicBezTo>
                  <a:cubicBezTo>
                    <a:pt x="16517" y="86642"/>
                    <a:pt x="16542" y="92282"/>
                    <a:pt x="16568" y="97946"/>
                  </a:cubicBezTo>
                  <a:cubicBezTo>
                    <a:pt x="16568" y="98998"/>
                    <a:pt x="16593" y="100076"/>
                    <a:pt x="16643" y="101154"/>
                  </a:cubicBezTo>
                  <a:cubicBezTo>
                    <a:pt x="16693" y="102507"/>
                    <a:pt x="16793" y="103861"/>
                    <a:pt x="16793" y="105239"/>
                  </a:cubicBezTo>
                  <a:cubicBezTo>
                    <a:pt x="16868" y="108973"/>
                    <a:pt x="16868" y="112733"/>
                    <a:pt x="16918" y="116467"/>
                  </a:cubicBezTo>
                  <a:cubicBezTo>
                    <a:pt x="16969" y="119876"/>
                    <a:pt x="17044" y="123284"/>
                    <a:pt x="17094" y="126693"/>
                  </a:cubicBezTo>
                  <a:cubicBezTo>
                    <a:pt x="17119" y="127495"/>
                    <a:pt x="17244" y="128272"/>
                    <a:pt x="17720" y="129199"/>
                  </a:cubicBezTo>
                  <a:cubicBezTo>
                    <a:pt x="18046" y="127971"/>
                    <a:pt x="18096" y="126968"/>
                    <a:pt x="18096" y="125941"/>
                  </a:cubicBezTo>
                  <a:cubicBezTo>
                    <a:pt x="18121" y="123610"/>
                    <a:pt x="18121" y="121279"/>
                    <a:pt x="18121" y="118948"/>
                  </a:cubicBezTo>
                  <a:cubicBezTo>
                    <a:pt x="18146" y="116843"/>
                    <a:pt x="18172" y="114763"/>
                    <a:pt x="18197" y="112658"/>
                  </a:cubicBezTo>
                  <a:cubicBezTo>
                    <a:pt x="18197" y="112457"/>
                    <a:pt x="18146" y="112156"/>
                    <a:pt x="18623" y="112181"/>
                  </a:cubicBezTo>
                  <a:lnTo>
                    <a:pt x="18623" y="114362"/>
                  </a:lnTo>
                  <a:cubicBezTo>
                    <a:pt x="18623" y="118547"/>
                    <a:pt x="18623" y="122733"/>
                    <a:pt x="18623" y="126918"/>
                  </a:cubicBezTo>
                  <a:cubicBezTo>
                    <a:pt x="18623" y="127420"/>
                    <a:pt x="18547" y="127946"/>
                    <a:pt x="18748" y="128497"/>
                  </a:cubicBezTo>
                  <a:cubicBezTo>
                    <a:pt x="19274" y="127896"/>
                    <a:pt x="19199" y="127269"/>
                    <a:pt x="19224" y="126643"/>
                  </a:cubicBezTo>
                  <a:cubicBezTo>
                    <a:pt x="19249" y="123510"/>
                    <a:pt x="19274" y="120402"/>
                    <a:pt x="19324" y="117294"/>
                  </a:cubicBezTo>
                  <a:cubicBezTo>
                    <a:pt x="19400" y="110678"/>
                    <a:pt x="19525" y="104061"/>
                    <a:pt x="19600" y="97419"/>
                  </a:cubicBezTo>
                  <a:cubicBezTo>
                    <a:pt x="19750" y="87495"/>
                    <a:pt x="19876" y="77570"/>
                    <a:pt x="20001" y="67645"/>
                  </a:cubicBezTo>
                  <a:cubicBezTo>
                    <a:pt x="20151" y="57996"/>
                    <a:pt x="20252" y="48371"/>
                    <a:pt x="20377" y="38722"/>
                  </a:cubicBezTo>
                  <a:cubicBezTo>
                    <a:pt x="20402" y="36818"/>
                    <a:pt x="20427" y="34938"/>
                    <a:pt x="20427" y="33033"/>
                  </a:cubicBezTo>
                  <a:cubicBezTo>
                    <a:pt x="20452" y="32457"/>
                    <a:pt x="20477" y="31855"/>
                    <a:pt x="20026" y="31429"/>
                  </a:cubicBezTo>
                  <a:cubicBezTo>
                    <a:pt x="18798" y="31454"/>
                    <a:pt x="18698" y="31529"/>
                    <a:pt x="18673" y="32607"/>
                  </a:cubicBezTo>
                  <a:cubicBezTo>
                    <a:pt x="18673" y="32833"/>
                    <a:pt x="18673" y="33083"/>
                    <a:pt x="18673" y="33334"/>
                  </a:cubicBezTo>
                  <a:cubicBezTo>
                    <a:pt x="18648" y="37369"/>
                    <a:pt x="18598" y="41404"/>
                    <a:pt x="18648" y="45464"/>
                  </a:cubicBezTo>
                  <a:cubicBezTo>
                    <a:pt x="18698" y="48998"/>
                    <a:pt x="18322" y="52557"/>
                    <a:pt x="18447" y="56116"/>
                  </a:cubicBezTo>
                  <a:cubicBezTo>
                    <a:pt x="18698" y="63610"/>
                    <a:pt x="18497" y="71103"/>
                    <a:pt x="18372" y="78597"/>
                  </a:cubicBezTo>
                  <a:cubicBezTo>
                    <a:pt x="18347" y="79299"/>
                    <a:pt x="18322" y="80026"/>
                    <a:pt x="18272" y="80728"/>
                  </a:cubicBezTo>
                  <a:close/>
                  <a:moveTo>
                    <a:pt x="21279" y="7419"/>
                  </a:moveTo>
                  <a:cubicBezTo>
                    <a:pt x="20953" y="7745"/>
                    <a:pt x="21079" y="8146"/>
                    <a:pt x="21129" y="8522"/>
                  </a:cubicBezTo>
                  <a:cubicBezTo>
                    <a:pt x="20803" y="8722"/>
                    <a:pt x="20678" y="8973"/>
                    <a:pt x="20828" y="9349"/>
                  </a:cubicBezTo>
                  <a:cubicBezTo>
                    <a:pt x="20653" y="9474"/>
                    <a:pt x="20427" y="9574"/>
                    <a:pt x="20327" y="9750"/>
                  </a:cubicBezTo>
                  <a:cubicBezTo>
                    <a:pt x="19901" y="10426"/>
                    <a:pt x="19500" y="11128"/>
                    <a:pt x="19074" y="11805"/>
                  </a:cubicBezTo>
                  <a:cubicBezTo>
                    <a:pt x="18923" y="12056"/>
                    <a:pt x="18748" y="12281"/>
                    <a:pt x="18422" y="12231"/>
                  </a:cubicBezTo>
                  <a:cubicBezTo>
                    <a:pt x="18522" y="11855"/>
                    <a:pt x="18547" y="11429"/>
                    <a:pt x="18773" y="11153"/>
                  </a:cubicBezTo>
                  <a:cubicBezTo>
                    <a:pt x="19625" y="10101"/>
                    <a:pt x="20026" y="8873"/>
                    <a:pt x="20477" y="7644"/>
                  </a:cubicBezTo>
                  <a:cubicBezTo>
                    <a:pt x="20678" y="7068"/>
                    <a:pt x="21004" y="6517"/>
                    <a:pt x="21304" y="5965"/>
                  </a:cubicBezTo>
                  <a:cubicBezTo>
                    <a:pt x="21655" y="5339"/>
                    <a:pt x="22131" y="4762"/>
                    <a:pt x="22382" y="4086"/>
                  </a:cubicBezTo>
                  <a:cubicBezTo>
                    <a:pt x="20928" y="3459"/>
                    <a:pt x="19525" y="2832"/>
                    <a:pt x="18096" y="2206"/>
                  </a:cubicBezTo>
                  <a:cubicBezTo>
                    <a:pt x="17395" y="2532"/>
                    <a:pt x="16668" y="2832"/>
                    <a:pt x="15991" y="3208"/>
                  </a:cubicBezTo>
                  <a:cubicBezTo>
                    <a:pt x="15339" y="3584"/>
                    <a:pt x="14512" y="3584"/>
                    <a:pt x="13886" y="4136"/>
                  </a:cubicBezTo>
                  <a:cubicBezTo>
                    <a:pt x="14086" y="4487"/>
                    <a:pt x="14237" y="4787"/>
                    <a:pt x="14437" y="5063"/>
                  </a:cubicBezTo>
                  <a:cubicBezTo>
                    <a:pt x="15189" y="6166"/>
                    <a:pt x="15765" y="7319"/>
                    <a:pt x="16166" y="8572"/>
                  </a:cubicBezTo>
                  <a:cubicBezTo>
                    <a:pt x="16442" y="9449"/>
                    <a:pt x="16768" y="10326"/>
                    <a:pt x="17420" y="11003"/>
                  </a:cubicBezTo>
                  <a:cubicBezTo>
                    <a:pt x="17620" y="11203"/>
                    <a:pt x="17720" y="11529"/>
                    <a:pt x="17796" y="11780"/>
                  </a:cubicBezTo>
                  <a:cubicBezTo>
                    <a:pt x="17896" y="12056"/>
                    <a:pt x="17771" y="12256"/>
                    <a:pt x="17520" y="12381"/>
                  </a:cubicBezTo>
                  <a:cubicBezTo>
                    <a:pt x="16893" y="11304"/>
                    <a:pt x="16267" y="10251"/>
                    <a:pt x="15490" y="8923"/>
                  </a:cubicBezTo>
                  <a:cubicBezTo>
                    <a:pt x="15590" y="10376"/>
                    <a:pt x="16166" y="11304"/>
                    <a:pt x="16893" y="12131"/>
                  </a:cubicBezTo>
                  <a:cubicBezTo>
                    <a:pt x="17019" y="12281"/>
                    <a:pt x="17344" y="12281"/>
                    <a:pt x="17545" y="12331"/>
                  </a:cubicBezTo>
                  <a:cubicBezTo>
                    <a:pt x="17695" y="12557"/>
                    <a:pt x="17821" y="12807"/>
                    <a:pt x="17971" y="13033"/>
                  </a:cubicBezTo>
                  <a:cubicBezTo>
                    <a:pt x="17244" y="13484"/>
                    <a:pt x="17244" y="13484"/>
                    <a:pt x="17420" y="14111"/>
                  </a:cubicBezTo>
                  <a:cubicBezTo>
                    <a:pt x="17921" y="14236"/>
                    <a:pt x="18422" y="14286"/>
                    <a:pt x="18923" y="14035"/>
                  </a:cubicBezTo>
                  <a:cubicBezTo>
                    <a:pt x="19049" y="13735"/>
                    <a:pt x="19049" y="13434"/>
                    <a:pt x="18748" y="13284"/>
                  </a:cubicBezTo>
                  <a:cubicBezTo>
                    <a:pt x="18372" y="13158"/>
                    <a:pt x="18347" y="12958"/>
                    <a:pt x="18447" y="12632"/>
                  </a:cubicBezTo>
                  <a:cubicBezTo>
                    <a:pt x="18497" y="12507"/>
                    <a:pt x="18422" y="12356"/>
                    <a:pt x="18422" y="12231"/>
                  </a:cubicBezTo>
                  <a:cubicBezTo>
                    <a:pt x="18999" y="12356"/>
                    <a:pt x="19425" y="12256"/>
                    <a:pt x="19776" y="11705"/>
                  </a:cubicBezTo>
                  <a:cubicBezTo>
                    <a:pt x="20252" y="10953"/>
                    <a:pt x="20628" y="10176"/>
                    <a:pt x="20803" y="9299"/>
                  </a:cubicBezTo>
                  <a:cubicBezTo>
                    <a:pt x="20903" y="9023"/>
                    <a:pt x="21029" y="8772"/>
                    <a:pt x="21104" y="8472"/>
                  </a:cubicBezTo>
                  <a:cubicBezTo>
                    <a:pt x="21154" y="8121"/>
                    <a:pt x="21204" y="7745"/>
                    <a:pt x="21229" y="7369"/>
                  </a:cubicBezTo>
                  <a:cubicBezTo>
                    <a:pt x="21329" y="7319"/>
                    <a:pt x="21430" y="7243"/>
                    <a:pt x="21505" y="7193"/>
                  </a:cubicBezTo>
                  <a:cubicBezTo>
                    <a:pt x="21530" y="7168"/>
                    <a:pt x="21505" y="7118"/>
                    <a:pt x="21480" y="7068"/>
                  </a:cubicBezTo>
                  <a:cubicBezTo>
                    <a:pt x="21430" y="7093"/>
                    <a:pt x="21354" y="7118"/>
                    <a:pt x="21329" y="7143"/>
                  </a:cubicBezTo>
                  <a:cubicBezTo>
                    <a:pt x="21279" y="7218"/>
                    <a:pt x="21279" y="7319"/>
                    <a:pt x="21279" y="7419"/>
                  </a:cubicBezTo>
                  <a:close/>
                  <a:moveTo>
                    <a:pt x="15189" y="7895"/>
                  </a:moveTo>
                  <a:cubicBezTo>
                    <a:pt x="15239" y="7970"/>
                    <a:pt x="15264" y="8045"/>
                    <a:pt x="15314" y="8121"/>
                  </a:cubicBezTo>
                  <a:cubicBezTo>
                    <a:pt x="15264" y="8071"/>
                    <a:pt x="15214" y="7995"/>
                    <a:pt x="15164" y="7920"/>
                  </a:cubicBezTo>
                  <a:cubicBezTo>
                    <a:pt x="15064" y="7670"/>
                    <a:pt x="15214" y="7269"/>
                    <a:pt x="14838" y="7118"/>
                  </a:cubicBezTo>
                  <a:cubicBezTo>
                    <a:pt x="14863" y="7068"/>
                    <a:pt x="14888" y="7018"/>
                    <a:pt x="14863" y="6993"/>
                  </a:cubicBezTo>
                  <a:cubicBezTo>
                    <a:pt x="14788" y="6918"/>
                    <a:pt x="14838" y="6617"/>
                    <a:pt x="14613" y="6868"/>
                  </a:cubicBezTo>
                  <a:cubicBezTo>
                    <a:pt x="14713" y="6943"/>
                    <a:pt x="14788" y="7018"/>
                    <a:pt x="14888" y="7093"/>
                  </a:cubicBezTo>
                  <a:cubicBezTo>
                    <a:pt x="14813" y="7419"/>
                    <a:pt x="14913" y="7695"/>
                    <a:pt x="15189" y="7895"/>
                  </a:cubicBezTo>
                  <a:close/>
                  <a:moveTo>
                    <a:pt x="36116" y="34537"/>
                  </a:moveTo>
                  <a:cubicBezTo>
                    <a:pt x="34838" y="34712"/>
                    <a:pt x="33811" y="34361"/>
                    <a:pt x="33134" y="33509"/>
                  </a:cubicBezTo>
                  <a:cubicBezTo>
                    <a:pt x="32407" y="32607"/>
                    <a:pt x="31329" y="32356"/>
                    <a:pt x="30477" y="31755"/>
                  </a:cubicBezTo>
                  <a:cubicBezTo>
                    <a:pt x="30327" y="31655"/>
                    <a:pt x="30101" y="31630"/>
                    <a:pt x="29926" y="31604"/>
                  </a:cubicBezTo>
                  <a:cubicBezTo>
                    <a:pt x="28748" y="31504"/>
                    <a:pt x="27595" y="31429"/>
                    <a:pt x="26442" y="31329"/>
                  </a:cubicBezTo>
                  <a:cubicBezTo>
                    <a:pt x="26192" y="31329"/>
                    <a:pt x="25941" y="31379"/>
                    <a:pt x="25715" y="31304"/>
                  </a:cubicBezTo>
                  <a:cubicBezTo>
                    <a:pt x="24287" y="30878"/>
                    <a:pt x="22933" y="31254"/>
                    <a:pt x="21505" y="31479"/>
                  </a:cubicBezTo>
                  <a:cubicBezTo>
                    <a:pt x="21279" y="32507"/>
                    <a:pt x="21004" y="33534"/>
                    <a:pt x="20979" y="34612"/>
                  </a:cubicBezTo>
                  <a:cubicBezTo>
                    <a:pt x="20878" y="44462"/>
                    <a:pt x="20728" y="54286"/>
                    <a:pt x="20603" y="64111"/>
                  </a:cubicBezTo>
                  <a:cubicBezTo>
                    <a:pt x="20402" y="77895"/>
                    <a:pt x="20202" y="91680"/>
                    <a:pt x="20001" y="105439"/>
                  </a:cubicBezTo>
                  <a:cubicBezTo>
                    <a:pt x="19901" y="112257"/>
                    <a:pt x="19801" y="119074"/>
                    <a:pt x="19725" y="125891"/>
                  </a:cubicBezTo>
                  <a:cubicBezTo>
                    <a:pt x="19700" y="127595"/>
                    <a:pt x="19274" y="129249"/>
                    <a:pt x="19049" y="130928"/>
                  </a:cubicBezTo>
                  <a:cubicBezTo>
                    <a:pt x="18974" y="131580"/>
                    <a:pt x="18472" y="132006"/>
                    <a:pt x="18247" y="132658"/>
                  </a:cubicBezTo>
                  <a:cubicBezTo>
                    <a:pt x="17545" y="131881"/>
                    <a:pt x="17319" y="131480"/>
                    <a:pt x="17194" y="130803"/>
                  </a:cubicBezTo>
                  <a:cubicBezTo>
                    <a:pt x="16868" y="128798"/>
                    <a:pt x="16568" y="126793"/>
                    <a:pt x="16568" y="124738"/>
                  </a:cubicBezTo>
                  <a:cubicBezTo>
                    <a:pt x="16517" y="117419"/>
                    <a:pt x="16367" y="110126"/>
                    <a:pt x="16267" y="102833"/>
                  </a:cubicBezTo>
                  <a:cubicBezTo>
                    <a:pt x="16166" y="94688"/>
                    <a:pt x="16041" y="86567"/>
                    <a:pt x="15941" y="78447"/>
                  </a:cubicBezTo>
                  <a:cubicBezTo>
                    <a:pt x="15740" y="64612"/>
                    <a:pt x="15540" y="50803"/>
                    <a:pt x="15339" y="36968"/>
                  </a:cubicBezTo>
                  <a:cubicBezTo>
                    <a:pt x="15314" y="35214"/>
                    <a:pt x="15364" y="33459"/>
                    <a:pt x="14863" y="31755"/>
                  </a:cubicBezTo>
                  <a:cubicBezTo>
                    <a:pt x="14813" y="31655"/>
                    <a:pt x="14763" y="31579"/>
                    <a:pt x="14713" y="31479"/>
                  </a:cubicBezTo>
                  <a:cubicBezTo>
                    <a:pt x="14111" y="31354"/>
                    <a:pt x="13510" y="31203"/>
                    <a:pt x="12883" y="31153"/>
                  </a:cubicBezTo>
                  <a:cubicBezTo>
                    <a:pt x="12357" y="31103"/>
                    <a:pt x="11831" y="31153"/>
                    <a:pt x="11304" y="31178"/>
                  </a:cubicBezTo>
                  <a:cubicBezTo>
                    <a:pt x="10903" y="31203"/>
                    <a:pt x="10527" y="31304"/>
                    <a:pt x="10151" y="31329"/>
                  </a:cubicBezTo>
                  <a:cubicBezTo>
                    <a:pt x="8923" y="31429"/>
                    <a:pt x="7720" y="31504"/>
                    <a:pt x="6517" y="31579"/>
                  </a:cubicBezTo>
                  <a:cubicBezTo>
                    <a:pt x="6267" y="31604"/>
                    <a:pt x="5991" y="31630"/>
                    <a:pt x="5816" y="31755"/>
                  </a:cubicBezTo>
                  <a:cubicBezTo>
                    <a:pt x="4963" y="32356"/>
                    <a:pt x="3861" y="32582"/>
                    <a:pt x="3159" y="33509"/>
                  </a:cubicBezTo>
                  <a:cubicBezTo>
                    <a:pt x="2582" y="34286"/>
                    <a:pt x="1655" y="34537"/>
                    <a:pt x="728" y="34637"/>
                  </a:cubicBezTo>
                  <a:cubicBezTo>
                    <a:pt x="352" y="34662"/>
                    <a:pt x="51" y="34386"/>
                    <a:pt x="51" y="34011"/>
                  </a:cubicBezTo>
                  <a:cubicBezTo>
                    <a:pt x="1" y="33158"/>
                    <a:pt x="176" y="32381"/>
                    <a:pt x="978" y="31855"/>
                  </a:cubicBezTo>
                  <a:cubicBezTo>
                    <a:pt x="1881" y="31229"/>
                    <a:pt x="2758" y="30502"/>
                    <a:pt x="3936" y="30401"/>
                  </a:cubicBezTo>
                  <a:cubicBezTo>
                    <a:pt x="5740" y="29499"/>
                    <a:pt x="7770" y="29424"/>
                    <a:pt x="9700" y="28898"/>
                  </a:cubicBezTo>
                  <a:cubicBezTo>
                    <a:pt x="10753" y="28597"/>
                    <a:pt x="11906" y="28597"/>
                    <a:pt x="13009" y="28522"/>
                  </a:cubicBezTo>
                  <a:cubicBezTo>
                    <a:pt x="13786" y="28447"/>
                    <a:pt x="14537" y="28547"/>
                    <a:pt x="15390" y="28422"/>
                  </a:cubicBezTo>
                  <a:cubicBezTo>
                    <a:pt x="15390" y="27820"/>
                    <a:pt x="15364" y="27294"/>
                    <a:pt x="15390" y="26792"/>
                  </a:cubicBezTo>
                  <a:cubicBezTo>
                    <a:pt x="15415" y="26241"/>
                    <a:pt x="15490" y="25715"/>
                    <a:pt x="15515" y="25188"/>
                  </a:cubicBezTo>
                  <a:cubicBezTo>
                    <a:pt x="15565" y="24637"/>
                    <a:pt x="15615" y="24111"/>
                    <a:pt x="15615" y="23584"/>
                  </a:cubicBezTo>
                  <a:cubicBezTo>
                    <a:pt x="15640" y="21579"/>
                    <a:pt x="15916" y="19599"/>
                    <a:pt x="16492" y="17670"/>
                  </a:cubicBezTo>
                  <a:cubicBezTo>
                    <a:pt x="16643" y="17168"/>
                    <a:pt x="16793" y="16642"/>
                    <a:pt x="16868" y="16116"/>
                  </a:cubicBezTo>
                  <a:cubicBezTo>
                    <a:pt x="16943" y="15790"/>
                    <a:pt x="16943" y="15439"/>
                    <a:pt x="16868" y="15113"/>
                  </a:cubicBezTo>
                  <a:cubicBezTo>
                    <a:pt x="16568" y="13935"/>
                    <a:pt x="16568" y="13935"/>
                    <a:pt x="16793" y="12983"/>
                  </a:cubicBezTo>
                  <a:cubicBezTo>
                    <a:pt x="15264" y="11153"/>
                    <a:pt x="14387" y="8948"/>
                    <a:pt x="13660" y="6692"/>
                  </a:cubicBezTo>
                  <a:cubicBezTo>
                    <a:pt x="13460" y="6091"/>
                    <a:pt x="13159" y="5514"/>
                    <a:pt x="12933" y="4938"/>
                  </a:cubicBezTo>
                  <a:cubicBezTo>
                    <a:pt x="12683" y="4361"/>
                    <a:pt x="12758" y="4060"/>
                    <a:pt x="13259" y="3685"/>
                  </a:cubicBezTo>
                  <a:cubicBezTo>
                    <a:pt x="13410" y="3559"/>
                    <a:pt x="13585" y="3434"/>
                    <a:pt x="13735" y="3359"/>
                  </a:cubicBezTo>
                  <a:cubicBezTo>
                    <a:pt x="14663" y="2933"/>
                    <a:pt x="15314" y="2231"/>
                    <a:pt x="15991" y="1529"/>
                  </a:cubicBezTo>
                  <a:cubicBezTo>
                    <a:pt x="16442" y="1028"/>
                    <a:pt x="17019" y="652"/>
                    <a:pt x="17570" y="276"/>
                  </a:cubicBezTo>
                  <a:cubicBezTo>
                    <a:pt x="17921" y="25"/>
                    <a:pt x="18322" y="0"/>
                    <a:pt x="18673" y="251"/>
                  </a:cubicBezTo>
                  <a:cubicBezTo>
                    <a:pt x="19224" y="652"/>
                    <a:pt x="19826" y="1003"/>
                    <a:pt x="20277" y="1504"/>
                  </a:cubicBezTo>
                  <a:cubicBezTo>
                    <a:pt x="20953" y="2206"/>
                    <a:pt x="21605" y="2908"/>
                    <a:pt x="22507" y="3334"/>
                  </a:cubicBezTo>
                  <a:cubicBezTo>
                    <a:pt x="22959" y="3559"/>
                    <a:pt x="23360" y="3860"/>
                    <a:pt x="23560" y="4436"/>
                  </a:cubicBezTo>
                  <a:cubicBezTo>
                    <a:pt x="22758" y="6391"/>
                    <a:pt x="22006" y="8446"/>
                    <a:pt x="21129" y="10426"/>
                  </a:cubicBezTo>
                  <a:cubicBezTo>
                    <a:pt x="20753" y="11304"/>
                    <a:pt x="20151" y="12106"/>
                    <a:pt x="19550" y="13083"/>
                  </a:cubicBezTo>
                  <a:cubicBezTo>
                    <a:pt x="19575" y="13208"/>
                    <a:pt x="19650" y="13534"/>
                    <a:pt x="19725" y="13860"/>
                  </a:cubicBezTo>
                  <a:cubicBezTo>
                    <a:pt x="19801" y="14186"/>
                    <a:pt x="19826" y="14537"/>
                    <a:pt x="19575" y="14812"/>
                  </a:cubicBezTo>
                  <a:cubicBezTo>
                    <a:pt x="19224" y="15188"/>
                    <a:pt x="19249" y="15589"/>
                    <a:pt x="19375" y="16040"/>
                  </a:cubicBezTo>
                  <a:cubicBezTo>
                    <a:pt x="19600" y="16742"/>
                    <a:pt x="19750" y="17444"/>
                    <a:pt x="19926" y="18146"/>
                  </a:cubicBezTo>
                  <a:cubicBezTo>
                    <a:pt x="20402" y="19900"/>
                    <a:pt x="20653" y="21680"/>
                    <a:pt x="20703" y="23484"/>
                  </a:cubicBezTo>
                  <a:cubicBezTo>
                    <a:pt x="20703" y="24311"/>
                    <a:pt x="20828" y="25138"/>
                    <a:pt x="20853" y="25965"/>
                  </a:cubicBezTo>
                  <a:cubicBezTo>
                    <a:pt x="20903" y="26717"/>
                    <a:pt x="20878" y="27494"/>
                    <a:pt x="20878" y="28371"/>
                  </a:cubicBezTo>
                  <a:cubicBezTo>
                    <a:pt x="21104" y="28396"/>
                    <a:pt x="21380" y="28472"/>
                    <a:pt x="21630" y="28497"/>
                  </a:cubicBezTo>
                  <a:cubicBezTo>
                    <a:pt x="22959" y="28522"/>
                    <a:pt x="24262" y="28447"/>
                    <a:pt x="25565" y="28747"/>
                  </a:cubicBezTo>
                  <a:cubicBezTo>
                    <a:pt x="26116" y="28873"/>
                    <a:pt x="26718" y="28948"/>
                    <a:pt x="27269" y="29048"/>
                  </a:cubicBezTo>
                  <a:cubicBezTo>
                    <a:pt x="27846" y="29173"/>
                    <a:pt x="28397" y="29324"/>
                    <a:pt x="28974" y="29424"/>
                  </a:cubicBezTo>
                  <a:cubicBezTo>
                    <a:pt x="30051" y="29574"/>
                    <a:pt x="31054" y="29950"/>
                    <a:pt x="32056" y="30251"/>
                  </a:cubicBezTo>
                  <a:cubicBezTo>
                    <a:pt x="32959" y="30527"/>
                    <a:pt x="33811" y="30802"/>
                    <a:pt x="34588" y="31329"/>
                  </a:cubicBezTo>
                  <a:cubicBezTo>
                    <a:pt x="34738" y="31429"/>
                    <a:pt x="34888" y="31554"/>
                    <a:pt x="35064" y="31655"/>
                  </a:cubicBezTo>
                  <a:cubicBezTo>
                    <a:pt x="36116" y="32306"/>
                    <a:pt x="36392" y="33259"/>
                    <a:pt x="36116" y="34537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0E3953-3076-4779-9E9F-BB44E395B1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3960" y="1170281"/>
            <a:ext cx="3633558" cy="2057014"/>
          </a:xfrm>
          <a:prstGeom prst="rect">
            <a:avLst/>
          </a:prstGeom>
        </p:spPr>
      </p:pic>
      <p:pic>
        <p:nvPicPr>
          <p:cNvPr id="3352" name="Google Shape;3352;p86"/>
          <p:cNvPicPr preferRelativeResize="0"/>
          <p:nvPr/>
        </p:nvPicPr>
        <p:blipFill rotWithShape="1">
          <a:blip r:embed="rId4">
            <a:alphaModFix/>
          </a:blip>
          <a:srcRect l="17347" r="11760"/>
          <a:stretch/>
        </p:blipFill>
        <p:spPr>
          <a:xfrm>
            <a:off x="4226988" y="150702"/>
            <a:ext cx="3747501" cy="4447301"/>
          </a:xfrm>
          <a:prstGeom prst="rect">
            <a:avLst/>
          </a:prstGeom>
          <a:noFill/>
          <a:ln>
            <a:noFill/>
          </a:ln>
        </p:spPr>
      </p:pic>
      <p:sp>
        <p:nvSpPr>
          <p:cNvPr id="3353" name="Google Shape;3353;p86"/>
          <p:cNvSpPr txBox="1">
            <a:spLocks noGrp="1"/>
          </p:cNvSpPr>
          <p:nvPr>
            <p:ph type="title"/>
          </p:nvPr>
        </p:nvSpPr>
        <p:spPr>
          <a:xfrm>
            <a:off x="857100" y="1596750"/>
            <a:ext cx="3714900" cy="12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Roll</a:t>
            </a:r>
            <a:endParaRPr dirty="0"/>
          </a:p>
        </p:txBody>
      </p:sp>
      <p:sp>
        <p:nvSpPr>
          <p:cNvPr id="3354" name="Google Shape;3354;p86"/>
          <p:cNvSpPr txBox="1">
            <a:spLocks noGrp="1"/>
          </p:cNvSpPr>
          <p:nvPr>
            <p:ph type="subTitle" idx="1"/>
          </p:nvPr>
        </p:nvSpPr>
        <p:spPr>
          <a:xfrm>
            <a:off x="857100" y="2870000"/>
            <a:ext cx="3714900" cy="8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accent1"/>
              </a:buClr>
              <a:buSzPts val="1100"/>
            </a:pPr>
            <a:r>
              <a:rPr lang="en-US" dirty="0"/>
              <a:t>A “Roll” </a:t>
            </a:r>
            <a:r>
              <a:rPr lang="en-US" dirty="0" err="1"/>
              <a:t>képesség</a:t>
            </a:r>
            <a:r>
              <a:rPr lang="en-US" dirty="0"/>
              <a:t> </a:t>
            </a:r>
            <a:r>
              <a:rPr lang="en-US" dirty="0" err="1"/>
              <a:t>amivel</a:t>
            </a:r>
            <a:r>
              <a:rPr lang="en-US" dirty="0"/>
              <a:t> </a:t>
            </a:r>
            <a:r>
              <a:rPr lang="en-US" dirty="0" err="1"/>
              <a:t>gyorsan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hatékonyan</a:t>
            </a:r>
            <a:r>
              <a:rPr lang="en-US" dirty="0"/>
              <a:t> </a:t>
            </a:r>
            <a:r>
              <a:rPr lang="en-US" dirty="0" err="1"/>
              <a:t>tudunk</a:t>
            </a:r>
            <a:r>
              <a:rPr lang="en-US" dirty="0"/>
              <a:t> </a:t>
            </a:r>
            <a:r>
              <a:rPr lang="en-US" dirty="0" err="1"/>
              <a:t>mozogni</a:t>
            </a:r>
            <a:r>
              <a:rPr lang="en-US" dirty="0"/>
              <a:t>, </a:t>
            </a:r>
            <a:r>
              <a:rPr lang="en-US" dirty="0" err="1"/>
              <a:t>nagy</a:t>
            </a:r>
            <a:r>
              <a:rPr lang="en-US" dirty="0"/>
              <a:t> </a:t>
            </a:r>
            <a:r>
              <a:rPr lang="en-US" dirty="0" err="1"/>
              <a:t>távolságokra</a:t>
            </a:r>
            <a:r>
              <a:rPr lang="en-US" dirty="0"/>
              <a:t> </a:t>
            </a:r>
            <a:r>
              <a:rPr lang="en-US" dirty="0" err="1"/>
              <a:t>tudunk</a:t>
            </a:r>
            <a:r>
              <a:rPr lang="en-US" dirty="0"/>
              <a:t> </a:t>
            </a:r>
            <a:r>
              <a:rPr lang="en-US" dirty="0" err="1"/>
              <a:t>jutni</a:t>
            </a:r>
            <a:r>
              <a:rPr lang="en-U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54028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3A13DE-76D8-419E-A587-A717D03C4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8930" y="1411941"/>
            <a:ext cx="3181350" cy="2171700"/>
          </a:xfrm>
          <a:prstGeom prst="rect">
            <a:avLst/>
          </a:prstGeom>
        </p:spPr>
      </p:pic>
      <p:pic>
        <p:nvPicPr>
          <p:cNvPr id="3352" name="Google Shape;3352;p86"/>
          <p:cNvPicPr preferRelativeResize="0"/>
          <p:nvPr/>
        </p:nvPicPr>
        <p:blipFill rotWithShape="1">
          <a:blip r:embed="rId4">
            <a:alphaModFix/>
          </a:blip>
          <a:srcRect l="17347" r="11760"/>
          <a:stretch/>
        </p:blipFill>
        <p:spPr>
          <a:xfrm>
            <a:off x="4572000" y="536358"/>
            <a:ext cx="3464426" cy="423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53" name="Google Shape;3353;p86"/>
          <p:cNvSpPr txBox="1">
            <a:spLocks noGrp="1"/>
          </p:cNvSpPr>
          <p:nvPr>
            <p:ph type="title"/>
          </p:nvPr>
        </p:nvSpPr>
        <p:spPr>
          <a:xfrm>
            <a:off x="857100" y="1596750"/>
            <a:ext cx="3714900" cy="12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Mobok</a:t>
            </a:r>
            <a:endParaRPr dirty="0"/>
          </a:p>
        </p:txBody>
      </p:sp>
      <p:sp>
        <p:nvSpPr>
          <p:cNvPr id="3354" name="Google Shape;3354;p86"/>
          <p:cNvSpPr txBox="1">
            <a:spLocks noGrp="1"/>
          </p:cNvSpPr>
          <p:nvPr>
            <p:ph type="subTitle" idx="1"/>
          </p:nvPr>
        </p:nvSpPr>
        <p:spPr>
          <a:xfrm>
            <a:off x="857100" y="2870000"/>
            <a:ext cx="3714900" cy="8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dirty="0" err="1"/>
              <a:t>Egy</a:t>
            </a:r>
            <a:r>
              <a:rPr lang="en-US" dirty="0"/>
              <a:t> </a:t>
            </a:r>
            <a:r>
              <a:rPr lang="en-US" dirty="0" err="1"/>
              <a:t>gonosz</a:t>
            </a:r>
            <a:r>
              <a:rPr lang="en-US" dirty="0"/>
              <a:t> </a:t>
            </a:r>
            <a:r>
              <a:rPr lang="en-US" dirty="0" err="1"/>
              <a:t>szlime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80993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2ACE1E2-E06E-4524-B74C-EF49D648B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674" y="1352777"/>
            <a:ext cx="3395900" cy="2324994"/>
          </a:xfrm>
          <a:prstGeom prst="rect">
            <a:avLst/>
          </a:prstGeom>
        </p:spPr>
      </p:pic>
      <p:pic>
        <p:nvPicPr>
          <p:cNvPr id="3352" name="Google Shape;3352;p86"/>
          <p:cNvPicPr preferRelativeResize="0"/>
          <p:nvPr/>
        </p:nvPicPr>
        <p:blipFill rotWithShape="1">
          <a:blip r:embed="rId4">
            <a:alphaModFix/>
          </a:blip>
          <a:srcRect l="17347" r="11760"/>
          <a:stretch/>
        </p:blipFill>
        <p:spPr>
          <a:xfrm>
            <a:off x="1316148" y="456437"/>
            <a:ext cx="3464426" cy="423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53" name="Google Shape;3353;p86"/>
          <p:cNvSpPr txBox="1">
            <a:spLocks noGrp="1"/>
          </p:cNvSpPr>
          <p:nvPr>
            <p:ph type="title"/>
          </p:nvPr>
        </p:nvSpPr>
        <p:spPr>
          <a:xfrm>
            <a:off x="4572000" y="1340250"/>
            <a:ext cx="3714900" cy="12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Sebzés</a:t>
            </a:r>
            <a:r>
              <a:rPr lang="en-US" dirty="0"/>
              <a:t> </a:t>
            </a:r>
            <a:r>
              <a:rPr lang="en-US" dirty="0" err="1"/>
              <a:t>animáció</a:t>
            </a:r>
            <a:endParaRPr dirty="0"/>
          </a:p>
        </p:txBody>
      </p:sp>
      <p:sp>
        <p:nvSpPr>
          <p:cNvPr id="3354" name="Google Shape;3354;p86"/>
          <p:cNvSpPr txBox="1">
            <a:spLocks noGrp="1"/>
          </p:cNvSpPr>
          <p:nvPr>
            <p:ph type="subTitle" idx="1"/>
          </p:nvPr>
        </p:nvSpPr>
        <p:spPr>
          <a:xfrm>
            <a:off x="4635723" y="2675045"/>
            <a:ext cx="3714900" cy="8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buClr>
                <a:schemeClr val="accent1"/>
              </a:buClr>
              <a:buSzPts val="1100"/>
            </a:pPr>
            <a:r>
              <a:rPr lang="en-US" dirty="0"/>
              <a:t>A “Roll” </a:t>
            </a:r>
            <a:r>
              <a:rPr lang="en-US" dirty="0" err="1"/>
              <a:t>képességel</a:t>
            </a:r>
            <a:r>
              <a:rPr lang="en-US" dirty="0"/>
              <a:t> </a:t>
            </a:r>
            <a:r>
              <a:rPr lang="en-US" dirty="0" err="1"/>
              <a:t>ami</a:t>
            </a:r>
            <a:r>
              <a:rPr lang="en-US" dirty="0"/>
              <a:t> </a:t>
            </a:r>
            <a:r>
              <a:rPr lang="en-US" dirty="0" err="1"/>
              <a:t>egy</a:t>
            </a:r>
            <a:r>
              <a:rPr lang="en-US" dirty="0"/>
              <a:t> “invincibility frames”-t </a:t>
            </a:r>
            <a:r>
              <a:rPr lang="en-US" dirty="0" err="1"/>
              <a:t>kap</a:t>
            </a:r>
            <a:r>
              <a:rPr lang="en-US" dirty="0"/>
              <a:t> </a:t>
            </a:r>
            <a:r>
              <a:rPr lang="en-US" dirty="0" err="1"/>
              <a:t>ami</a:t>
            </a:r>
            <a:r>
              <a:rPr lang="en-US" dirty="0"/>
              <a:t> </a:t>
            </a:r>
            <a:r>
              <a:rPr lang="en-US" dirty="0" err="1"/>
              <a:t>azt</a:t>
            </a:r>
            <a:r>
              <a:rPr lang="en-US" dirty="0"/>
              <a:t> </a:t>
            </a:r>
            <a:r>
              <a:rPr lang="en-US" dirty="0" err="1"/>
              <a:t>jelenti</a:t>
            </a:r>
            <a:r>
              <a:rPr lang="en-US" dirty="0"/>
              <a:t>, </a:t>
            </a:r>
            <a:r>
              <a:rPr lang="en-US" dirty="0" err="1"/>
              <a:t>hogy</a:t>
            </a:r>
            <a:r>
              <a:rPr lang="en-US" dirty="0"/>
              <a:t> an </a:t>
            </a:r>
            <a:r>
              <a:rPr lang="en-US" dirty="0" err="1"/>
              <a:t>aznimáció</a:t>
            </a:r>
            <a:r>
              <a:rPr lang="en-US" dirty="0"/>
              <a:t> </a:t>
            </a:r>
            <a:r>
              <a:rPr lang="en-US" dirty="0" err="1"/>
              <a:t>közben</a:t>
            </a:r>
            <a:r>
              <a:rPr lang="en-US" dirty="0"/>
              <a:t> </a:t>
            </a:r>
            <a:r>
              <a:rPr lang="en-US" dirty="0" err="1"/>
              <a:t>nem</a:t>
            </a:r>
            <a:r>
              <a:rPr lang="en-US" dirty="0"/>
              <a:t> </a:t>
            </a:r>
            <a:r>
              <a:rPr lang="en-US" dirty="0" err="1"/>
              <a:t>kap</a:t>
            </a:r>
            <a:r>
              <a:rPr lang="en-US" dirty="0"/>
              <a:t> </a:t>
            </a:r>
            <a:r>
              <a:rPr lang="en-US" dirty="0" err="1"/>
              <a:t>sebzést</a:t>
            </a:r>
            <a:r>
              <a:rPr lang="en-US" dirty="0"/>
              <a:t> a </a:t>
            </a:r>
            <a:r>
              <a:rPr lang="en-US" dirty="0" err="1"/>
              <a:t>lovag</a:t>
            </a:r>
            <a:r>
              <a:rPr lang="en-U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74739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E05C77-2927-4977-844D-5ADB2FFF59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558" y="1162610"/>
            <a:ext cx="3436214" cy="2494990"/>
          </a:xfrm>
          <a:prstGeom prst="rect">
            <a:avLst/>
          </a:prstGeom>
        </p:spPr>
      </p:pic>
      <p:pic>
        <p:nvPicPr>
          <p:cNvPr id="3352" name="Google Shape;3352;p86"/>
          <p:cNvPicPr preferRelativeResize="0"/>
          <p:nvPr/>
        </p:nvPicPr>
        <p:blipFill rotWithShape="1">
          <a:blip r:embed="rId4">
            <a:alphaModFix/>
          </a:blip>
          <a:srcRect l="17347" r="11760"/>
          <a:stretch/>
        </p:blipFill>
        <p:spPr>
          <a:xfrm>
            <a:off x="1068558" y="559732"/>
            <a:ext cx="3464426" cy="4230625"/>
          </a:xfrm>
          <a:prstGeom prst="rect">
            <a:avLst/>
          </a:prstGeom>
          <a:noFill/>
          <a:ln>
            <a:noFill/>
          </a:ln>
        </p:spPr>
      </p:pic>
      <p:sp>
        <p:nvSpPr>
          <p:cNvPr id="3353" name="Google Shape;3353;p86"/>
          <p:cNvSpPr txBox="1">
            <a:spLocks noGrp="1"/>
          </p:cNvSpPr>
          <p:nvPr>
            <p:ph type="title"/>
          </p:nvPr>
        </p:nvSpPr>
        <p:spPr>
          <a:xfrm>
            <a:off x="4572000" y="1340250"/>
            <a:ext cx="3714900" cy="12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Coin</a:t>
            </a:r>
            <a:endParaRPr dirty="0"/>
          </a:p>
        </p:txBody>
      </p:sp>
      <p:sp>
        <p:nvSpPr>
          <p:cNvPr id="3354" name="Google Shape;3354;p86"/>
          <p:cNvSpPr txBox="1">
            <a:spLocks noGrp="1"/>
          </p:cNvSpPr>
          <p:nvPr>
            <p:ph type="subTitle" idx="1"/>
          </p:nvPr>
        </p:nvSpPr>
        <p:spPr>
          <a:xfrm>
            <a:off x="4635723" y="2675045"/>
            <a:ext cx="3714900" cy="8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en-US" dirty="0"/>
              <a:t>A </a:t>
            </a:r>
            <a:r>
              <a:rPr lang="en-US" dirty="0" err="1"/>
              <a:t>mapon</a:t>
            </a:r>
            <a:r>
              <a:rPr lang="en-US" dirty="0"/>
              <a:t> </a:t>
            </a:r>
            <a:r>
              <a:rPr lang="en-US" dirty="0" err="1"/>
              <a:t>elrejtett</a:t>
            </a:r>
            <a:r>
              <a:rPr lang="en-US" dirty="0"/>
              <a:t> </a:t>
            </a:r>
            <a:r>
              <a:rPr lang="en-US" dirty="0" err="1"/>
              <a:t>éremek</a:t>
            </a:r>
            <a:r>
              <a:rPr lang="en-US" dirty="0"/>
              <a:t> </a:t>
            </a:r>
            <a:r>
              <a:rPr lang="en-US" dirty="0" err="1"/>
              <a:t>vannak</a:t>
            </a:r>
            <a:r>
              <a:rPr lang="en-US" dirty="0"/>
              <a:t>, </a:t>
            </a:r>
            <a:r>
              <a:rPr lang="en-US" dirty="0" err="1"/>
              <a:t>amit</a:t>
            </a:r>
            <a:r>
              <a:rPr lang="en-US" dirty="0"/>
              <a:t> a </a:t>
            </a:r>
            <a:r>
              <a:rPr lang="en-US" dirty="0" err="1"/>
              <a:t>lovagnak</a:t>
            </a:r>
            <a:r>
              <a:rPr lang="en-US" dirty="0"/>
              <a:t> </a:t>
            </a:r>
            <a:r>
              <a:rPr lang="en-US" dirty="0" err="1"/>
              <a:t>fel</a:t>
            </a:r>
            <a:r>
              <a:rPr lang="en-US" dirty="0"/>
              <a:t> </a:t>
            </a:r>
            <a:r>
              <a:rPr lang="en-US" dirty="0" err="1"/>
              <a:t>kell</a:t>
            </a:r>
            <a:r>
              <a:rPr lang="en-US" dirty="0"/>
              <a:t> </a:t>
            </a:r>
            <a:r>
              <a:rPr lang="en-US" dirty="0" err="1"/>
              <a:t>vennie</a:t>
            </a:r>
            <a:r>
              <a:rPr lang="en-US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7166922"/>
      </p:ext>
    </p:extLst>
  </p:cSld>
  <p:clrMapOvr>
    <a:masterClrMapping/>
  </p:clrMapOvr>
</p:sld>
</file>

<file path=ppt/theme/theme1.xml><?xml version="1.0" encoding="utf-8"?>
<a:theme xmlns:a="http://schemas.openxmlformats.org/drawingml/2006/main" name="Medieval Style Consulting Toolkit by Slidesgo">
  <a:themeElements>
    <a:clrScheme name="Simple Light">
      <a:dk1>
        <a:srgbClr val="3A1603"/>
      </a:dk1>
      <a:lt1>
        <a:srgbClr val="F6EDE6"/>
      </a:lt1>
      <a:dk2>
        <a:srgbClr val="948578"/>
      </a:dk2>
      <a:lt2>
        <a:srgbClr val="F9F6E8"/>
      </a:lt2>
      <a:accent1>
        <a:srgbClr val="3A1603"/>
      </a:accent1>
      <a:accent2>
        <a:srgbClr val="847F56"/>
      </a:accent2>
      <a:accent3>
        <a:srgbClr val="676242"/>
      </a:accent3>
      <a:accent4>
        <a:srgbClr val="0F0905"/>
      </a:accent4>
      <a:accent5>
        <a:srgbClr val="FFEDA4"/>
      </a:accent5>
      <a:accent6>
        <a:srgbClr val="FFD770"/>
      </a:accent6>
      <a:hlink>
        <a:srgbClr val="9485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</TotalTime>
  <Words>120</Words>
  <Application>Microsoft Office PowerPoint</Application>
  <PresentationFormat>On-screen Show (16:9)</PresentationFormat>
  <Paragraphs>29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Rakkas</vt:lpstr>
      <vt:lpstr>Arial</vt:lpstr>
      <vt:lpstr>Alegreya Sans</vt:lpstr>
      <vt:lpstr>Medieval Style Consulting Toolkit by Slidesgo</vt:lpstr>
      <vt:lpstr>Ascendria</vt:lpstr>
      <vt:lpstr>Bevezetés</vt:lpstr>
      <vt:lpstr>Map / alap</vt:lpstr>
      <vt:lpstr>PowerPoint Presentation</vt:lpstr>
      <vt:lpstr>Combat / Animáció</vt:lpstr>
      <vt:lpstr>Roll</vt:lpstr>
      <vt:lpstr>Mobok</vt:lpstr>
      <vt:lpstr>Sebzés animáció</vt:lpstr>
      <vt:lpstr>Coin</vt:lpstr>
      <vt:lpstr>Játékmenet</vt:lpstr>
      <vt:lpstr>Játékmenet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Medieval Style Consulting Toolkit</dc:title>
  <cp:lastModifiedBy>turi gergo</cp:lastModifiedBy>
  <cp:revision>29</cp:revision>
  <dcterms:modified xsi:type="dcterms:W3CDTF">2025-11-26T21:06:32Z</dcterms:modified>
</cp:coreProperties>
</file>